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27870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49122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4483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6643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83950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3399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9426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43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086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672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797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6698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2637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182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765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7098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3575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1211AF6-7AB3-4CAB-BAE2-C3B40FD3C9ED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E37B78D-72BF-4CB4-A9C0-A366C4CF57E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18851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F8684E-217A-49BD-82AE-9830DD567B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/>
              <a:t>Greicy</a:t>
            </a:r>
            <a:r>
              <a:rPr lang="es-ES" dirty="0"/>
              <a:t> </a:t>
            </a:r>
            <a:r>
              <a:rPr lang="es-ES" dirty="0" err="1"/>
              <a:t>Rashell</a:t>
            </a:r>
            <a:r>
              <a:rPr lang="es-ES" dirty="0"/>
              <a:t> Lara Centeno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78E8066-8C7E-4884-A4A2-DB7287B8CB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Grado: 2.do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30817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67E6AE-DE77-4DA2-9BC7-91F03DCFF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                                    Venus</a:t>
            </a:r>
            <a:endParaRPr lang="es-GT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3FA944-9C6B-4B09-A4FE-565B91EE6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Un </a:t>
            </a:r>
            <a:r>
              <a:rPr lang="es-ES" dirty="0" err="1"/>
              <a:t>dìa</a:t>
            </a:r>
            <a:r>
              <a:rPr lang="es-ES" dirty="0"/>
              <a:t> dura mas que un año , por que tarda mas tiempo en girar sobre si mismo que en dar una vuelta alrededor del sol.</a:t>
            </a:r>
            <a:endParaRPr lang="es-GT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A65D1792-4EC9-43F7-86FA-5037387402DB}"/>
              </a:ext>
            </a:extLst>
          </p:cNvPr>
          <p:cNvSpPr/>
          <p:nvPr/>
        </p:nvSpPr>
        <p:spPr>
          <a:xfrm>
            <a:off x="6096000" y="609600"/>
            <a:ext cx="1309352" cy="137374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3810E085-420F-4801-BC8C-6CF2FC2C0707}"/>
              </a:ext>
            </a:extLst>
          </p:cNvPr>
          <p:cNvSpPr/>
          <p:nvPr/>
        </p:nvSpPr>
        <p:spPr>
          <a:xfrm>
            <a:off x="10084158" y="5447763"/>
            <a:ext cx="1532586" cy="1094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124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</TotalTime>
  <Words>38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Greicy Rashell Lara Centeno</vt:lpstr>
      <vt:lpstr>                                    Venus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Greicy Rashell Lara Centeno</dc:title>
  <dc:creator>GNet</dc:creator>
  <cp:lastModifiedBy>GNet</cp:lastModifiedBy>
  <cp:revision>2</cp:revision>
  <dcterms:created xsi:type="dcterms:W3CDTF">2025-10-29T18:05:13Z</dcterms:created>
  <dcterms:modified xsi:type="dcterms:W3CDTF">2025-10-29T18:14:35Z</dcterms:modified>
</cp:coreProperties>
</file>