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441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5054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7365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7722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516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4490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5798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6442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736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506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881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0305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3607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606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2025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410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70049-60EA-4C83-B1AA-BB5F50471C23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5CC011-1C1E-4BCA-8666-6363E337F0A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476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Rashell</a:t>
            </a:r>
            <a:r>
              <a:rPr lang="es-GT" dirty="0" smtClean="0"/>
              <a:t> Alexandra Lara Centeno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</a:t>
            </a:r>
            <a:r>
              <a:rPr lang="es-GT" dirty="0" err="1" smtClean="0"/>
              <a:t>Basico</a:t>
            </a:r>
            <a:r>
              <a:rPr lang="es-GT" dirty="0"/>
              <a:t> </a:t>
            </a:r>
            <a:r>
              <a:rPr lang="es-GT" dirty="0" smtClean="0"/>
              <a:t>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951311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                      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, en lugar de eso pueden mover la cabeza hasta 270 grados 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76582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Rashell Alexandra Lara Centeno</vt:lpstr>
      <vt:lpstr>                      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Rashell Alexandra Lara Centeno</dc:title>
  <dc:creator>GNet</dc:creator>
  <cp:lastModifiedBy>GNet</cp:lastModifiedBy>
  <cp:revision>2</cp:revision>
  <dcterms:created xsi:type="dcterms:W3CDTF">2025-10-15T18:05:13Z</dcterms:created>
  <dcterms:modified xsi:type="dcterms:W3CDTF">2025-10-15T18:22:02Z</dcterms:modified>
</cp:coreProperties>
</file>