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45267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3756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9332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8498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554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3569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8953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04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3264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23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808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996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234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607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491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409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531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0833D0C-DFE1-4CC1-91E3-DE297888134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E13D881-670C-413A-A0EF-DFD15FCDE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59022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Rashell</a:t>
            </a:r>
            <a:r>
              <a:rPr lang="es-GT" dirty="0" smtClean="0"/>
              <a:t> Alexandra Lara Centeno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 : </a:t>
            </a:r>
            <a:r>
              <a:rPr lang="es-GT" dirty="0" err="1" smtClean="0"/>
              <a:t>Sengundo</a:t>
            </a:r>
            <a:r>
              <a:rPr lang="es-GT" dirty="0" smtClean="0"/>
              <a:t> </a:t>
            </a:r>
            <a:r>
              <a:rPr lang="es-GT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0837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                                   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 , por que tarda mas tiempo en girar sobre si mismo que en dar una vuelta alrededor del sol .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5803392" y="533401"/>
            <a:ext cx="1426464" cy="131978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716768" y="5181600"/>
            <a:ext cx="1170432" cy="1109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561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Rashell Alexandra Lara Centeno </vt:lpstr>
      <vt:lpstr>                                   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Rashell Alexandra Lara Centeno</dc:title>
  <dc:creator>GNet</dc:creator>
  <cp:lastModifiedBy>GNet</cp:lastModifiedBy>
  <cp:revision>2</cp:revision>
  <dcterms:created xsi:type="dcterms:W3CDTF">2025-10-29T18:05:14Z</dcterms:created>
  <dcterms:modified xsi:type="dcterms:W3CDTF">2025-10-29T18:14:31Z</dcterms:modified>
</cp:coreProperties>
</file>