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8445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6146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6606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4971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896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4587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5964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5302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559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68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895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1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2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4701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978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1081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2A5F0-4A05-459F-8F29-B8C460D12A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E9EEF15-AF3D-42A5-8D2C-CAFECE99A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687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Lilian Susana Leiva Escobar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básico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9473029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ojo, en lugar de eso pueden mover la cabeza hasta 270 grados.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04034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Lilian Susana Leiva Escobar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Lilian Susana Leiva Escobar</dc:title>
  <dc:creator>GNet</dc:creator>
  <cp:lastModifiedBy>GNet</cp:lastModifiedBy>
  <cp:revision>2</cp:revision>
  <dcterms:created xsi:type="dcterms:W3CDTF">2025-10-15T18:05:20Z</dcterms:created>
  <dcterms:modified xsi:type="dcterms:W3CDTF">2025-10-15T18:21:26Z</dcterms:modified>
</cp:coreProperties>
</file>