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2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72DB0FAD-5476-489F-BAC0-53FAACBC57A2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3653B7CC-1A5C-47C2-BA3E-B83F0B82028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1299667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B0FAD-5476-489F-BAC0-53FAACBC57A2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3B7CC-1A5C-47C2-BA3E-B83F0B82028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57224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B0FAD-5476-489F-BAC0-53FAACBC57A2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3B7CC-1A5C-47C2-BA3E-B83F0B82028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578274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B0FAD-5476-489F-BAC0-53FAACBC57A2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3B7CC-1A5C-47C2-BA3E-B83F0B82028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821201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B0FAD-5476-489F-BAC0-53FAACBC57A2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3B7CC-1A5C-47C2-BA3E-B83F0B82028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598787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B0FAD-5476-489F-BAC0-53FAACBC57A2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3B7CC-1A5C-47C2-BA3E-B83F0B82028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980860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B0FAD-5476-489F-BAC0-53FAACBC57A2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3B7CC-1A5C-47C2-BA3E-B83F0B82028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380418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B0FAD-5476-489F-BAC0-53FAACBC57A2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3B7CC-1A5C-47C2-BA3E-B83F0B820284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2533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B0FAD-5476-489F-BAC0-53FAACBC57A2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3B7CC-1A5C-47C2-BA3E-B83F0B82028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39651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B0FAD-5476-489F-BAC0-53FAACBC57A2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3B7CC-1A5C-47C2-BA3E-B83F0B82028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13337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B0FAD-5476-489F-BAC0-53FAACBC57A2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3B7CC-1A5C-47C2-BA3E-B83F0B82028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14150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B0FAD-5476-489F-BAC0-53FAACBC57A2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3B7CC-1A5C-47C2-BA3E-B83F0B82028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451835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B0FAD-5476-489F-BAC0-53FAACBC57A2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3B7CC-1A5C-47C2-BA3E-B83F0B82028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27906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B0FAD-5476-489F-BAC0-53FAACBC57A2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3B7CC-1A5C-47C2-BA3E-B83F0B82028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46730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B0FAD-5476-489F-BAC0-53FAACBC57A2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3B7CC-1A5C-47C2-BA3E-B83F0B82028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14671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B0FAD-5476-489F-BAC0-53FAACBC57A2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3B7CC-1A5C-47C2-BA3E-B83F0B82028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16220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B0FAD-5476-489F-BAC0-53FAACBC57A2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3B7CC-1A5C-47C2-BA3E-B83F0B82028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06922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2DB0FAD-5476-489F-BAC0-53FAACBC57A2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653B7CC-1A5C-47C2-BA3E-B83F0B82028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2835584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Lilian Susana Leiva Escobar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err="1" smtClean="0"/>
              <a:t>Grado:segundo</a:t>
            </a:r>
            <a:r>
              <a:rPr lang="es-GT" dirty="0" smtClean="0"/>
              <a:t> básico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735080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                             Venus.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Un </a:t>
            </a:r>
            <a:r>
              <a:rPr lang="es-GT" dirty="0" err="1" smtClean="0"/>
              <a:t>dia</a:t>
            </a:r>
            <a:r>
              <a:rPr lang="es-GT" dirty="0" smtClean="0"/>
              <a:t> dura mas que un año, porque tarda mas tiempo en girar sobre si mismo que en dar una vuelta alrededor de sol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5381203" y="760651"/>
            <a:ext cx="922492" cy="94676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Rectángulo 4"/>
          <p:cNvSpPr/>
          <p:nvPr/>
        </p:nvSpPr>
        <p:spPr>
          <a:xfrm>
            <a:off x="11086089" y="5791200"/>
            <a:ext cx="954860" cy="8577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0575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8</TotalTime>
  <Words>34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Celestial</vt:lpstr>
      <vt:lpstr>Lilian Susana Leiva Escobar</vt:lpstr>
      <vt:lpstr>                             Venus.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Lilian Susana Leiva Escobar</dc:title>
  <dc:creator>GNet</dc:creator>
  <cp:lastModifiedBy>GNet</cp:lastModifiedBy>
  <cp:revision>2</cp:revision>
  <dcterms:created xsi:type="dcterms:W3CDTF">2025-10-29T18:05:50Z</dcterms:created>
  <dcterms:modified xsi:type="dcterms:W3CDTF">2025-10-29T18:14:35Z</dcterms:modified>
</cp:coreProperties>
</file>