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348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9553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4874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2907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225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4328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9982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4639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477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291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1784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9163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881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70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565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0056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4244D-2218-46CB-9F46-EC8F4ACF17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33C2DA-A116-46AA-A27D-8D3663FDEA8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770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Madelin</a:t>
            </a:r>
            <a:r>
              <a:rPr lang="es-ES" dirty="0" smtClean="0"/>
              <a:t> Nicol Mazariegos </a:t>
            </a:r>
            <a:r>
              <a:rPr lang="es-ES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</a:t>
            </a:r>
            <a:r>
              <a:rPr lang="es-ES" dirty="0" err="1" smtClean="0"/>
              <a:t>Basico</a:t>
            </a:r>
            <a:endParaRPr lang="es-ES" dirty="0" smtClean="0"/>
          </a:p>
          <a:p>
            <a:r>
              <a:rPr lang="es-ES" dirty="0" err="1" smtClean="0"/>
              <a:t>Seccion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517630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</a:t>
            </a:r>
            <a:r>
              <a:rPr lang="es-ES" dirty="0" err="1" smtClean="0"/>
              <a:t>ojos,en</a:t>
            </a:r>
            <a:r>
              <a:rPr lang="es-ES" dirty="0" smtClean="0"/>
              <a:t> lugar de eso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1651000" y="3924300"/>
            <a:ext cx="1663700" cy="1600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>
            <a:off x="2330450" y="4775200"/>
            <a:ext cx="304800" cy="355600"/>
          </a:xfrm>
          <a:prstGeom prst="triangl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2146300" y="4100975"/>
            <a:ext cx="203200" cy="26782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2527300" y="4100975"/>
            <a:ext cx="206375" cy="26782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2069042" y="3465282"/>
            <a:ext cx="355600" cy="490337"/>
          </a:xfrm>
          <a:prstGeom prst="triangl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2617787" y="3498419"/>
            <a:ext cx="377825" cy="457200"/>
          </a:xfrm>
          <a:prstGeom prst="triangl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1707621" y="5477090"/>
            <a:ext cx="1639358" cy="138091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2" name="Conector angular 11"/>
          <p:cNvCxnSpPr/>
          <p:nvPr/>
        </p:nvCxnSpPr>
        <p:spPr>
          <a:xfrm>
            <a:off x="1651000" y="6654800"/>
            <a:ext cx="418042" cy="1016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60065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Madelin Nicol Mazariegos Pichilla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Madelin Nicol Mazariegos Pichilla</dc:title>
  <dc:creator>GNet</dc:creator>
  <cp:lastModifiedBy>GNet</cp:lastModifiedBy>
  <cp:revision>3</cp:revision>
  <dcterms:created xsi:type="dcterms:W3CDTF">2025-10-16T17:34:49Z</dcterms:created>
  <dcterms:modified xsi:type="dcterms:W3CDTF">2025-10-16T17:53:24Z</dcterms:modified>
</cp:coreProperties>
</file>