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36007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734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25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8799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090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958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7768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6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784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979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349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9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312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212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455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943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657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1A308F-320E-4D5B-B05F-298A0778A8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4E96D7-5177-45D8-85FB-25204122BB8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3252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Madelin</a:t>
            </a:r>
            <a:r>
              <a:rPr lang="es-ES" dirty="0" smtClean="0"/>
              <a:t> Nicol Mazariegos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básico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0705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527024"/>
            <a:ext cx="10131425" cy="1456267"/>
          </a:xfrm>
        </p:spPr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166272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tiempo en girar sobre si mismo que en dar una vuelta al redor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98955" y="710005"/>
            <a:ext cx="1204856" cy="1090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/>
          <p:cNvSpPr txBox="1"/>
          <p:nvPr/>
        </p:nvSpPr>
        <p:spPr>
          <a:xfrm>
            <a:off x="11263256" y="6352392"/>
            <a:ext cx="806824" cy="37651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4075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18</TotalTime>
  <Words>34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Madelin Nicol Mazariegos Pichilla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Nicol Mazariegos Pichilla</dc:title>
  <dc:creator>GNet</dc:creator>
  <cp:lastModifiedBy>GNet</cp:lastModifiedBy>
  <cp:revision>3</cp:revision>
  <dcterms:created xsi:type="dcterms:W3CDTF">2025-10-23T17:33:32Z</dcterms:created>
  <dcterms:modified xsi:type="dcterms:W3CDTF">2025-10-23T17:51:34Z</dcterms:modified>
</cp:coreProperties>
</file>