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2985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748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7254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0839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99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60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60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5826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7498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546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1086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3265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951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91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66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168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289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DBC97-130F-4982-B385-991690AF031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25DE4-C52C-4913-A735-5FEB04F12F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67053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Madelin</a:t>
            </a:r>
            <a:r>
              <a:rPr lang="es-ES" dirty="0" smtClean="0"/>
              <a:t> Nicol Mazariegos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4664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HOLAAA,Como</a:t>
            </a:r>
            <a:r>
              <a:rPr lang="es-ES" dirty="0" smtClean="0"/>
              <a:t> le ha ido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73882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749800" y="2578100"/>
            <a:ext cx="3200400" cy="299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023875" y="2857500"/>
            <a:ext cx="2133600" cy="18415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934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14</TotalTime>
  <Words>10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Madelin Nicol Mazariegos Pichilla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Madelin Nicol Mazariegos Pichilla</dc:title>
  <dc:creator>GNet</dc:creator>
  <cp:lastModifiedBy>GNet</cp:lastModifiedBy>
  <cp:revision>2</cp:revision>
  <dcterms:created xsi:type="dcterms:W3CDTF">2025-10-30T17:28:27Z</dcterms:created>
  <dcterms:modified xsi:type="dcterms:W3CDTF">2025-10-30T17:42:54Z</dcterms:modified>
</cp:coreProperties>
</file>