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BE4-F50D-4886-A4F6-31734A5F0E0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915-7E11-41B0-803E-700EAB7981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9286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BE4-F50D-4886-A4F6-31734A5F0E0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915-7E11-41B0-803E-700EAB7981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2533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BE4-F50D-4886-A4F6-31734A5F0E0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915-7E11-41B0-803E-700EAB7981A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6448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BE4-F50D-4886-A4F6-31734A5F0E0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915-7E11-41B0-803E-700EAB7981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7289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BE4-F50D-4886-A4F6-31734A5F0E0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915-7E11-41B0-803E-700EAB7981A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537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BE4-F50D-4886-A4F6-31734A5F0E0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915-7E11-41B0-803E-700EAB7981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49504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BE4-F50D-4886-A4F6-31734A5F0E0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915-7E11-41B0-803E-700EAB7981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12745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BE4-F50D-4886-A4F6-31734A5F0E0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915-7E11-41B0-803E-700EAB7981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7029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BE4-F50D-4886-A4F6-31734A5F0E0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915-7E11-41B0-803E-700EAB7981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5586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BE4-F50D-4886-A4F6-31734A5F0E0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915-7E11-41B0-803E-700EAB7981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5068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BE4-F50D-4886-A4F6-31734A5F0E0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915-7E11-41B0-803E-700EAB7981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4050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BE4-F50D-4886-A4F6-31734A5F0E0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915-7E11-41B0-803E-700EAB7981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693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BE4-F50D-4886-A4F6-31734A5F0E0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915-7E11-41B0-803E-700EAB7981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952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BE4-F50D-4886-A4F6-31734A5F0E0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915-7E11-41B0-803E-700EAB7981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6549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BE4-F50D-4886-A4F6-31734A5F0E0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915-7E11-41B0-803E-700EAB7981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3192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BE4-F50D-4886-A4F6-31734A5F0E0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4915-7E11-41B0-803E-700EAB7981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8968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DFBE4-F50D-4886-A4F6-31734A5F0E06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1FD4915-7E11-41B0-803E-700EAB7981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556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Maria</a:t>
            </a:r>
            <a:r>
              <a:rPr lang="es-ES" dirty="0" smtClean="0"/>
              <a:t> Guadalupe Del Rosario </a:t>
            </a:r>
            <a:r>
              <a:rPr lang="es-ES" dirty="0" err="1" smtClean="0"/>
              <a:t>Mejia</a:t>
            </a:r>
            <a:r>
              <a:rPr lang="es-ES" dirty="0" smtClean="0"/>
              <a:t> Blanco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segundo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414865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, en lugar de eso pueden mover la cabeza hasta 200 </a:t>
            </a:r>
            <a:r>
              <a:rPr lang="es-ES" dirty="0" err="1" smtClean="0"/>
              <a:t>gadros</a:t>
            </a:r>
            <a:r>
              <a:rPr lang="es-ES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67541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28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Maria Guadalupe Del Rosario Mejia Blanco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Maria Guadalupe Del Rosario Mejia Blanco</dc:title>
  <dc:creator>GNet</dc:creator>
  <cp:lastModifiedBy>GNet</cp:lastModifiedBy>
  <cp:revision>2</cp:revision>
  <dcterms:created xsi:type="dcterms:W3CDTF">2025-10-15T18:06:23Z</dcterms:created>
  <dcterms:modified xsi:type="dcterms:W3CDTF">2025-10-15T18:21:55Z</dcterms:modified>
</cp:coreProperties>
</file>