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FB37F65-D27E-41E4-9AC5-AE045F3D43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6475F82-2044-47B3-9E6C-67DD725BE8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37300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7F65-D27E-41E4-9AC5-AE045F3D43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75F82-2044-47B3-9E6C-67DD725BE8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7316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7F65-D27E-41E4-9AC5-AE045F3D43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75F82-2044-47B3-9E6C-67DD725BE8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073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7F65-D27E-41E4-9AC5-AE045F3D43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75F82-2044-47B3-9E6C-67DD725BE8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3691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7F65-D27E-41E4-9AC5-AE045F3D43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75F82-2044-47B3-9E6C-67DD725BE8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3467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7F65-D27E-41E4-9AC5-AE045F3D43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75F82-2044-47B3-9E6C-67DD725BE8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4441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7F65-D27E-41E4-9AC5-AE045F3D43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75F82-2044-47B3-9E6C-67DD725BE8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5096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7F65-D27E-41E4-9AC5-AE045F3D43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75F82-2044-47B3-9E6C-67DD725BE8B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289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7F65-D27E-41E4-9AC5-AE045F3D43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75F82-2044-47B3-9E6C-67DD725BE8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9008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7F65-D27E-41E4-9AC5-AE045F3D43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75F82-2044-47B3-9E6C-67DD725BE8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4964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7F65-D27E-41E4-9AC5-AE045F3D43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75F82-2044-47B3-9E6C-67DD725BE8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926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7F65-D27E-41E4-9AC5-AE045F3D43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75F82-2044-47B3-9E6C-67DD725BE8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5616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7F65-D27E-41E4-9AC5-AE045F3D43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75F82-2044-47B3-9E6C-67DD725BE8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5963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7F65-D27E-41E4-9AC5-AE045F3D43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75F82-2044-47B3-9E6C-67DD725BE8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1298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7F65-D27E-41E4-9AC5-AE045F3D43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75F82-2044-47B3-9E6C-67DD725BE8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7045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7F65-D27E-41E4-9AC5-AE045F3D43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75F82-2044-47B3-9E6C-67DD725BE8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1208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7F65-D27E-41E4-9AC5-AE045F3D43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75F82-2044-47B3-9E6C-67DD725BE8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0370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FB37F65-D27E-41E4-9AC5-AE045F3D43C3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6475F82-2044-47B3-9E6C-67DD725BE8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87202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Maria</a:t>
            </a:r>
            <a:r>
              <a:rPr lang="es-ES" dirty="0" smtClean="0"/>
              <a:t> Guadalupe Del Rosario </a:t>
            </a:r>
            <a:r>
              <a:rPr lang="es-ES" dirty="0" err="1" smtClean="0"/>
              <a:t>Mejia</a:t>
            </a:r>
            <a:r>
              <a:rPr lang="es-ES" dirty="0" smtClean="0"/>
              <a:t> </a:t>
            </a:r>
            <a:r>
              <a:rPr lang="es-ES" dirty="0" err="1" smtClean="0"/>
              <a:t>Blnco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86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ES" dirty="0" smtClean="0"/>
              <a:t>U	n </a:t>
            </a:r>
            <a:r>
              <a:rPr lang="es-ES" dirty="0" err="1" smtClean="0"/>
              <a:t>dia</a:t>
            </a:r>
            <a:r>
              <a:rPr lang="es-ES" dirty="0" smtClean="0"/>
              <a:t> dura mas que un año, por que tarda mas tiempo en girar sobre si mismo que </a:t>
            </a:r>
            <a:r>
              <a:rPr lang="es-ES" dirty="0" err="1" smtClean="0"/>
              <a:t>endar</a:t>
            </a:r>
            <a:r>
              <a:rPr lang="es-ES" dirty="0" smtClean="0"/>
              <a:t>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173507" y="609600"/>
            <a:ext cx="1484555" cy="13675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9800216" y="5432611"/>
            <a:ext cx="1899137" cy="11187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3525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9</TotalTime>
  <Words>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Maria Guadalupe Del Rosario Mejia Blnco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Maria Guadalupe Del Rosario Mejia Blnco</dc:title>
  <dc:creator>GNet</dc:creator>
  <cp:lastModifiedBy>GNet</cp:lastModifiedBy>
  <cp:revision>2</cp:revision>
  <dcterms:created xsi:type="dcterms:W3CDTF">2025-10-29T18:05:08Z</dcterms:created>
  <dcterms:modified xsi:type="dcterms:W3CDTF">2025-10-29T18:14:48Z</dcterms:modified>
</cp:coreProperties>
</file>