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5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420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97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522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998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738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652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6147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993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66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951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63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764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718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594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013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140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6208DA-CB1D-4E02-B198-EB818830A3DE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07964C-197E-4E69-B4C1-0E02E45BCC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344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7384" y="1133120"/>
            <a:ext cx="9144000" cy="2387600"/>
          </a:xfrm>
        </p:spPr>
        <p:txBody>
          <a:bodyPr/>
          <a:lstStyle/>
          <a:p>
            <a:r>
              <a:rPr lang="es-ES" dirty="0" smtClean="0"/>
              <a:t>Emerson Aron </a:t>
            </a:r>
            <a:r>
              <a:rPr lang="es-ES" dirty="0" err="1"/>
              <a:t>G</a:t>
            </a:r>
            <a:r>
              <a:rPr lang="es-ES" dirty="0" err="1" smtClean="0"/>
              <a:t>alvez</a:t>
            </a:r>
            <a:r>
              <a:rPr lang="es-ES" dirty="0" smtClean="0"/>
              <a:t> </a:t>
            </a:r>
            <a:r>
              <a:rPr lang="es-ES" dirty="0" err="1" smtClean="0"/>
              <a:t>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8368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13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9204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</TotalTime>
  <Words>6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Emerson Aron Galvez Donis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Emerson Aron Galvez Donis</dc:title>
  <dc:creator>GNet</dc:creator>
  <cp:lastModifiedBy>GNet</cp:lastModifiedBy>
  <cp:revision>1</cp:revision>
  <dcterms:created xsi:type="dcterms:W3CDTF">2025-10-10T14:05:31Z</dcterms:created>
  <dcterms:modified xsi:type="dcterms:W3CDTF">2025-10-10T14:11:18Z</dcterms:modified>
</cp:coreProperties>
</file>