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70" d="100"/>
          <a:sy n="70" d="100"/>
        </p:scale>
        <p:origin x="84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06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70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96165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415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42290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6860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2076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458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0696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FF5F2-D200-45BC-9ED2-021D6A80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2DC0F8-7346-46A5-B34D-8D7F9551C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E6004-DFAD-496F-99EE-77C8F8AD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5AD6B-AF7C-43CD-9AB0-5F21C91A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CFA031-2C35-4947-8926-7C7A6445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3659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015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1756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66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0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315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5096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414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29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3F2BDA-7C80-4574-AC30-7B3545A6455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A9CEB5-518D-486A-B3C2-BD9D0A49BA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1007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CBA47-4336-45C4-AD3C-A6CC36B28E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Dulce María Victorio Gómez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68228B-434A-4E42-B1C0-91E8FC8E25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Segundo “B”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35515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0B7A9-8353-4C0A-B87C-69F7EB5F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LOS PULPOS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C8E9D6-4125-4D56-9A1E-6721FB083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r>
              <a:rPr lang="es-MX" dirty="0"/>
              <a:t>Tienen tres corazones además su sangre es azul porque 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34808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BDEBD-7E92-487B-8970-CE2B75FB1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RÍOS QUE PARECEN SANGRE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274C8-2A71-485F-BEA1-3C081AF67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la Antártida se conocen las cascadas de sangre, pero en realidad son rojas por el hierro en el agua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7506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50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Dulce María Victorio Gómez</vt:lpstr>
      <vt:lpstr>LOS PULPOS</vt:lpstr>
      <vt:lpstr>RÍOS QUE PARECEN SANGRE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Dulce María Victorio Gómez</dc:title>
  <dc:creator>GNet</dc:creator>
  <cp:lastModifiedBy>GNet</cp:lastModifiedBy>
  <cp:revision>3</cp:revision>
  <dcterms:created xsi:type="dcterms:W3CDTF">2025-10-09T16:35:13Z</dcterms:created>
  <dcterms:modified xsi:type="dcterms:W3CDTF">2025-10-09T16:50:07Z</dcterms:modified>
</cp:coreProperties>
</file>