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94660"/>
  </p:normalViewPr>
  <p:slideViewPr>
    <p:cSldViewPr snapToGrid="0">
      <p:cViewPr varScale="1">
        <p:scale>
          <a:sx n="74" d="100"/>
          <a:sy n="74" d="100"/>
        </p:scale>
        <p:origin x="54" y="4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286F71-9EB5-49ED-B94A-273A612A22BD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EFBDCB-46AB-4558-B1C7-BFA97FB1C11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2483065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286F71-9EB5-49ED-B94A-273A612A22BD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EFBDCB-46AB-4558-B1C7-BFA97FB1C11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9126262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286F71-9EB5-49ED-B94A-273A612A22BD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EFBDCB-46AB-4558-B1C7-BFA97FB1C113}" type="slidenum">
              <a:rPr lang="es-GT" smtClean="0"/>
              <a:t>‹Nº›</a:t>
            </a:fld>
            <a:endParaRPr lang="es-GT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53409167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286F71-9EB5-49ED-B94A-273A612A22BD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EFBDCB-46AB-4558-B1C7-BFA97FB1C11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62473463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286F71-9EB5-49ED-B94A-273A612A22BD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EFBDCB-46AB-4558-B1C7-BFA97FB1C113}" type="slidenum">
              <a:rPr lang="es-GT" smtClean="0"/>
              <a:t>‹Nº›</a:t>
            </a:fld>
            <a:endParaRPr lang="es-GT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91260509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286F71-9EB5-49ED-B94A-273A612A22BD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EFBDCB-46AB-4558-B1C7-BFA97FB1C11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94616564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286F71-9EB5-49ED-B94A-273A612A22BD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EFBDCB-46AB-4558-B1C7-BFA97FB1C11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53064114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286F71-9EB5-49ED-B94A-273A612A22BD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EFBDCB-46AB-4558-B1C7-BFA97FB1C11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0871067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286F71-9EB5-49ED-B94A-273A612A22BD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EFBDCB-46AB-4558-B1C7-BFA97FB1C11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2706426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286F71-9EB5-49ED-B94A-273A612A22BD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EFBDCB-46AB-4558-B1C7-BFA97FB1C11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9274962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286F71-9EB5-49ED-B94A-273A612A22BD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EFBDCB-46AB-4558-B1C7-BFA97FB1C11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463742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286F71-9EB5-49ED-B94A-273A612A22BD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EFBDCB-46AB-4558-B1C7-BFA97FB1C11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5836018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286F71-9EB5-49ED-B94A-273A612A22BD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EFBDCB-46AB-4558-B1C7-BFA97FB1C11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967352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286F71-9EB5-49ED-B94A-273A612A22BD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EFBDCB-46AB-4558-B1C7-BFA97FB1C11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7125936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286F71-9EB5-49ED-B94A-273A612A22BD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EFBDCB-46AB-4558-B1C7-BFA97FB1C11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7636565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286F71-9EB5-49ED-B94A-273A612A22BD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EFBDCB-46AB-4558-B1C7-BFA97FB1C11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951260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286F71-9EB5-49ED-B94A-273A612A22BD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8BEFBDCB-46AB-4558-B1C7-BFA97FB1C11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0152687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Dulce María Victorio Gómez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segundo=B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3786369529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LOS BUHOS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903244" y="2171347"/>
            <a:ext cx="8596668" cy="3880773"/>
          </a:xfrm>
        </p:spPr>
        <p:txBody>
          <a:bodyPr/>
          <a:lstStyle/>
          <a:p>
            <a:r>
              <a:rPr lang="es-ES" dirty="0" smtClean="0"/>
              <a:t>No pueden mover los ojos en su lugar pueden mover la cabeza hasta 270 grados</a:t>
            </a:r>
            <a:endParaRPr lang="es-GT" dirty="0"/>
          </a:p>
        </p:txBody>
      </p:sp>
      <p:sp>
        <p:nvSpPr>
          <p:cNvPr id="8" name="Pentágono regular 7"/>
          <p:cNvSpPr/>
          <p:nvPr/>
        </p:nvSpPr>
        <p:spPr>
          <a:xfrm>
            <a:off x="4335332" y="3334871"/>
            <a:ext cx="1269402" cy="1172583"/>
          </a:xfrm>
          <a:prstGeom prst="pentagon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12" name="Flecha curvada hacia la izquierda 11"/>
          <p:cNvSpPr/>
          <p:nvPr/>
        </p:nvSpPr>
        <p:spPr>
          <a:xfrm>
            <a:off x="5507915" y="3679116"/>
            <a:ext cx="731520" cy="989703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>
              <a:solidFill>
                <a:schemeClr val="tx1"/>
              </a:solidFill>
            </a:endParaRPr>
          </a:p>
        </p:txBody>
      </p:sp>
      <p:sp>
        <p:nvSpPr>
          <p:cNvPr id="13" name="Flecha curvada hacia la derecha 12"/>
          <p:cNvSpPr/>
          <p:nvPr/>
        </p:nvSpPr>
        <p:spPr>
          <a:xfrm>
            <a:off x="3700631" y="3679116"/>
            <a:ext cx="731520" cy="989703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>
              <a:solidFill>
                <a:schemeClr val="tx1"/>
              </a:solidFill>
            </a:endParaRPr>
          </a:p>
        </p:txBody>
      </p:sp>
      <p:sp>
        <p:nvSpPr>
          <p:cNvPr id="14" name="Preparación 13"/>
          <p:cNvSpPr/>
          <p:nvPr/>
        </p:nvSpPr>
        <p:spPr>
          <a:xfrm>
            <a:off x="4227755" y="4507453"/>
            <a:ext cx="1473798" cy="817581"/>
          </a:xfrm>
          <a:prstGeom prst="flowChartPreparati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05402286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47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63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8" grpId="0" animBg="1"/>
      <p:bldP spid="12" grpId="0" animBg="1"/>
      <p:bldP spid="13" grpId="0" animBg="1"/>
      <p:bldP spid="14" grpId="0" animBg="1"/>
    </p:bldLst>
  </p:timing>
</p:sld>
</file>

<file path=ppt/theme/theme1.xml><?xml version="1.0" encoding="utf-8"?>
<a:theme xmlns:a="http://schemas.openxmlformats.org/drawingml/2006/main" name="Faceta">
  <a:themeElements>
    <a:clrScheme name="Fac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20</TotalTime>
  <Words>22</Words>
  <Application>Microsoft Office PowerPoint</Application>
  <PresentationFormat>Panorámica</PresentationFormat>
  <Paragraphs>4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Trebuchet MS</vt:lpstr>
      <vt:lpstr>Wingdings 3</vt:lpstr>
      <vt:lpstr>Faceta</vt:lpstr>
      <vt:lpstr>Dulce María Victorio Gómez</vt:lpstr>
      <vt:lpstr>LOS BUHOS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Dulce María Victorio Gómez</dc:title>
  <dc:creator>GNet</dc:creator>
  <cp:lastModifiedBy>GNet</cp:lastModifiedBy>
  <cp:revision>3</cp:revision>
  <dcterms:created xsi:type="dcterms:W3CDTF">2025-10-16T16:29:59Z</dcterms:created>
  <dcterms:modified xsi:type="dcterms:W3CDTF">2025-10-16T16:50:11Z</dcterms:modified>
</cp:coreProperties>
</file>