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5006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8350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2752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8494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16667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90944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267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43143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71645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524994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7637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5C30D8-1F3C-40CC-93B0-A34F902EF679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70826-31BD-4C9A-B7D8-9328E89ED3CB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2392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DULCE MARÍA VICTORIO GÓMEZ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SEGUNDO BASICO “2B”</a:t>
            </a:r>
          </a:p>
          <a:p>
            <a:r>
              <a:rPr lang="es-GT" dirty="0" smtClean="0"/>
              <a:t>CLAVE:29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709598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HOLA COMO ESTAS MI NOMBRE ES DULCE MARÍA VICTORIO </a:t>
            </a:r>
            <a:r>
              <a:rPr lang="es-GT" smtClean="0"/>
              <a:t>GÓMEZ Y </a:t>
            </a:r>
            <a:r>
              <a:rPr lang="es-GT" dirty="0" smtClean="0"/>
              <a:t>PARA MI ES UN PLACER PRESENTARME ESPERO PODER HABLAR MUY PRONTO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085469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7" name="Grupo 6"/>
          <p:cNvGrpSpPr/>
          <p:nvPr/>
        </p:nvGrpSpPr>
        <p:grpSpPr>
          <a:xfrm>
            <a:off x="4072128" y="1825625"/>
            <a:ext cx="3974592" cy="4351337"/>
            <a:chOff x="4072128" y="1825625"/>
            <a:chExt cx="3974592" cy="4351337"/>
          </a:xfrm>
        </p:grpSpPr>
        <p:sp>
          <p:nvSpPr>
            <p:cNvPr id="6" name="Elipse 5"/>
            <p:cNvSpPr/>
            <p:nvPr/>
          </p:nvSpPr>
          <p:spPr>
            <a:xfrm>
              <a:off x="4072128" y="1825625"/>
              <a:ext cx="3974592" cy="4351337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4468368" y="1962913"/>
              <a:ext cx="3255264" cy="3681984"/>
            </a:xfrm>
            <a:prstGeom prst="star5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525283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</Words>
  <Application>Microsoft Office PowerPoint</Application>
  <PresentationFormat>Panorámica</PresentationFormat>
  <Paragraphs>4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DULCE MARÍA VICTORIO GÓMEZ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DULCE MARÍA VICTORIO GÓMEZ</dc:title>
  <dc:creator>GNet</dc:creator>
  <cp:lastModifiedBy>GNet</cp:lastModifiedBy>
  <cp:revision>2</cp:revision>
  <dcterms:created xsi:type="dcterms:W3CDTF">2025-10-30T16:35:30Z</dcterms:created>
  <dcterms:modified xsi:type="dcterms:W3CDTF">2025-10-30T16:38:13Z</dcterms:modified>
</cp:coreProperties>
</file>