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C05-B8E2-485E-A492-A3501442A25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BE06-8DFA-4B83-AE47-E7F5EB62D9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5501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C05-B8E2-485E-A492-A3501442A25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BE06-8DFA-4B83-AE47-E7F5EB62D9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3929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C05-B8E2-485E-A492-A3501442A25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BE06-8DFA-4B83-AE47-E7F5EB62D930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358038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C05-B8E2-485E-A492-A3501442A25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BE06-8DFA-4B83-AE47-E7F5EB62D9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82377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C05-B8E2-485E-A492-A3501442A25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BE06-8DFA-4B83-AE47-E7F5EB62D930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9719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C05-B8E2-485E-A492-A3501442A25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BE06-8DFA-4B83-AE47-E7F5EB62D9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08190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C05-B8E2-485E-A492-A3501442A25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BE06-8DFA-4B83-AE47-E7F5EB62D9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17051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C05-B8E2-485E-A492-A3501442A25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BE06-8DFA-4B83-AE47-E7F5EB62D9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6701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C05-B8E2-485E-A492-A3501442A25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BE06-8DFA-4B83-AE47-E7F5EB62D9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81239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C05-B8E2-485E-A492-A3501442A25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BE06-8DFA-4B83-AE47-E7F5EB62D9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9160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C05-B8E2-485E-A492-A3501442A25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BE06-8DFA-4B83-AE47-E7F5EB62D9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2626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C05-B8E2-485E-A492-A3501442A25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BE06-8DFA-4B83-AE47-E7F5EB62D9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3676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C05-B8E2-485E-A492-A3501442A25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BE06-8DFA-4B83-AE47-E7F5EB62D9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4327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C05-B8E2-485E-A492-A3501442A25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BE06-8DFA-4B83-AE47-E7F5EB62D9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53938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C05-B8E2-485E-A492-A3501442A25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BE06-8DFA-4B83-AE47-E7F5EB62D9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49048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C05-B8E2-485E-A492-A3501442A25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0BE06-8DFA-4B83-AE47-E7F5EB62D9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8781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A1C05-B8E2-485E-A492-A3501442A25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790BE06-8DFA-4B83-AE47-E7F5EB62D9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8949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Cristoffer Emanuel Herrera García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sección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80142735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No pueden mover los ojos, en su lugar pueden mover la cabeza asta 270 grados 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937000" y="4011777"/>
            <a:ext cx="863600" cy="13092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onector 4"/>
          <p:cNvSpPr/>
          <p:nvPr/>
        </p:nvSpPr>
        <p:spPr>
          <a:xfrm>
            <a:off x="3943350" y="3276600"/>
            <a:ext cx="857250" cy="82437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onector 5"/>
          <p:cNvSpPr/>
          <p:nvPr/>
        </p:nvSpPr>
        <p:spPr>
          <a:xfrm>
            <a:off x="4102100" y="3543300"/>
            <a:ext cx="165100" cy="152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onector 6"/>
          <p:cNvSpPr/>
          <p:nvPr/>
        </p:nvSpPr>
        <p:spPr>
          <a:xfrm>
            <a:off x="4394200" y="3542589"/>
            <a:ext cx="165100" cy="1651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 rot="11595002">
            <a:off x="4140860" y="3776570"/>
            <a:ext cx="368300" cy="381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Franja diagonal 8"/>
          <p:cNvSpPr/>
          <p:nvPr/>
        </p:nvSpPr>
        <p:spPr>
          <a:xfrm rot="18537288">
            <a:off x="4621177" y="4255678"/>
            <a:ext cx="812800" cy="759528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sp>
        <p:nvSpPr>
          <p:cNvPr id="10" name="Franja diagonal 9"/>
          <p:cNvSpPr/>
          <p:nvPr/>
        </p:nvSpPr>
        <p:spPr>
          <a:xfrm rot="8822302">
            <a:off x="3387881" y="4165561"/>
            <a:ext cx="641209" cy="953749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cxnSp>
        <p:nvCxnSpPr>
          <p:cNvPr id="12" name="Conector recto 11"/>
          <p:cNvCxnSpPr/>
          <p:nvPr/>
        </p:nvCxnSpPr>
        <p:spPr>
          <a:xfrm flipH="1">
            <a:off x="3992829" y="5137118"/>
            <a:ext cx="287070" cy="674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/>
          <p:cNvCxnSpPr/>
          <p:nvPr/>
        </p:nvCxnSpPr>
        <p:spPr>
          <a:xfrm>
            <a:off x="4476749" y="5216984"/>
            <a:ext cx="323851" cy="625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86858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Cristoffer Emanuel Herrera García</vt:lpstr>
      <vt:lpstr>Los búhos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Cristoffer Emanuel Herrera García</dc:title>
  <dc:creator>GNet</dc:creator>
  <cp:lastModifiedBy>GNet</cp:lastModifiedBy>
  <cp:revision>3</cp:revision>
  <dcterms:created xsi:type="dcterms:W3CDTF">2025-10-16T15:55:51Z</dcterms:created>
  <dcterms:modified xsi:type="dcterms:W3CDTF">2025-10-16T16:13:57Z</dcterms:modified>
</cp:coreProperties>
</file>