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22884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0189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4874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5129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3477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4029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9608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222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235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8340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103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413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379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47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3228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572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523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83C0DCE-E09A-455E-99F3-798D4613245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7CFB874-F864-4F57-866C-27C7991423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38562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Cristoffer Emanuel Herrera García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SegundoA</a:t>
            </a:r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4088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6401" y="2170642"/>
            <a:ext cx="10131425" cy="3649133"/>
          </a:xfrm>
        </p:spPr>
        <p:txBody>
          <a:bodyPr/>
          <a:lstStyle/>
          <a:p>
            <a:r>
              <a:rPr lang="es-ES" dirty="0" smtClean="0"/>
              <a:t>Un día dura mas que un año, por que tarda mas tiempo en girar sobre si mismo que en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541441" y="4356100"/>
            <a:ext cx="2420144" cy="1162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9628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un poco mas ancha por el ecuador y mas aplastada por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692400" y="508000"/>
            <a:ext cx="2095500" cy="195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546100" y="6286500"/>
            <a:ext cx="9271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9382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54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Cristoffer Emanuel Herrera García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Cristoffer Emanuel Herrera García</dc:title>
  <dc:creator>GNet</dc:creator>
  <cp:lastModifiedBy>GNet</cp:lastModifiedBy>
  <cp:revision>3</cp:revision>
  <dcterms:created xsi:type="dcterms:W3CDTF">2025-10-23T15:59:04Z</dcterms:created>
  <dcterms:modified xsi:type="dcterms:W3CDTF">2025-10-23T16:18:55Z</dcterms:modified>
</cp:coreProperties>
</file>