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8176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460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360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0416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39997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744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5293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9501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0352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6652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6312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05699-D574-4036-BF1C-0F4A6E825E31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C7838-E294-48B4-8178-6F1E66FFC81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0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Cristoffer Emanuel Herrera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14805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El día del barrilete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Hoy vamos a bolar un barrilete en el campo cuando salgamos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18691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  <p:grpSp>
        <p:nvGrpSpPr>
          <p:cNvPr id="6" name="Grupo 5"/>
          <p:cNvGrpSpPr/>
          <p:nvPr/>
        </p:nvGrpSpPr>
        <p:grpSpPr>
          <a:xfrm>
            <a:off x="3416300" y="2374900"/>
            <a:ext cx="4445000" cy="3606800"/>
            <a:chOff x="3416300" y="2374900"/>
            <a:chExt cx="4445000" cy="3606800"/>
          </a:xfrm>
        </p:grpSpPr>
        <p:sp>
          <p:nvSpPr>
            <p:cNvPr id="4" name="Elipse 3"/>
            <p:cNvSpPr/>
            <p:nvPr/>
          </p:nvSpPr>
          <p:spPr>
            <a:xfrm>
              <a:off x="3416300" y="2374900"/>
              <a:ext cx="4445000" cy="3606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600575" y="3083719"/>
              <a:ext cx="2076450" cy="1835150"/>
            </a:xfrm>
            <a:prstGeom prst="star5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91016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21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Cristoffer Emanuel Herrera García</vt:lpstr>
      <vt:lpstr>El día del barrilete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Cristoffer Emanuel Herrera García</dc:title>
  <dc:creator>GNet</dc:creator>
  <cp:lastModifiedBy>GNet</cp:lastModifiedBy>
  <cp:revision>2</cp:revision>
  <dcterms:created xsi:type="dcterms:W3CDTF">2025-10-30T15:56:43Z</dcterms:created>
  <dcterms:modified xsi:type="dcterms:W3CDTF">2025-10-30T16:04:39Z</dcterms:modified>
</cp:coreProperties>
</file>