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262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283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9367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7154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646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904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8865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2229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315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6765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205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460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093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063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943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214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831B5-E1E8-4B34-BF12-617C18433FD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C9F189-F221-40A5-BAE6-A702DA69B86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205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DAMARIS BELEN OSORIO BETANCOURT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2DO BASICO </a:t>
            </a:r>
          </a:p>
          <a:p>
            <a:r>
              <a:rPr lang="es-ES" dirty="0" smtClean="0"/>
              <a:t>SECCION:B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0121334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490789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 en su lugar puede mover la cabeza asta 270 grados 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 flipH="1" flipV="1">
            <a:off x="3258819" y="3970019"/>
            <a:ext cx="1198881" cy="13766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Lágrima 7"/>
          <p:cNvSpPr/>
          <p:nvPr/>
        </p:nvSpPr>
        <p:spPr>
          <a:xfrm flipH="1" flipV="1">
            <a:off x="3487419" y="4592319"/>
            <a:ext cx="487681" cy="754381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3543300" y="323262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Triángulo isósceles 13"/>
          <p:cNvSpPr/>
          <p:nvPr/>
        </p:nvSpPr>
        <p:spPr>
          <a:xfrm flipH="1">
            <a:off x="3898900" y="2850037"/>
            <a:ext cx="266700" cy="3825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Elipse 14"/>
          <p:cNvSpPr/>
          <p:nvPr/>
        </p:nvSpPr>
        <p:spPr>
          <a:xfrm>
            <a:off x="4019550" y="3409630"/>
            <a:ext cx="223519" cy="2035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7713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8" grpId="0" animBg="1"/>
      <p:bldP spid="11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DAMARIS BELEN OSORIO BETANCOURT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DAMARIS BELEN OSORIO BETANCOURT</dc:title>
  <dc:creator>GNet</dc:creator>
  <cp:lastModifiedBy>GNet</cp:lastModifiedBy>
  <cp:revision>3</cp:revision>
  <dcterms:created xsi:type="dcterms:W3CDTF">2025-10-16T16:30:09Z</dcterms:created>
  <dcterms:modified xsi:type="dcterms:W3CDTF">2025-10-16T16:50:23Z</dcterms:modified>
</cp:coreProperties>
</file>