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72FD-82FF-4241-8B0F-3918AB0A4BC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AD0-1D17-42FB-84AF-C0783CC6D7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6118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72FD-82FF-4241-8B0F-3918AB0A4BC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AD0-1D17-42FB-84AF-C0783CC6D7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653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72FD-82FF-4241-8B0F-3918AB0A4BC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AD0-1D17-42FB-84AF-C0783CC6D752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654134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72FD-82FF-4241-8B0F-3918AB0A4BC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AD0-1D17-42FB-84AF-C0783CC6D7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92016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72FD-82FF-4241-8B0F-3918AB0A4BC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AD0-1D17-42FB-84AF-C0783CC6D752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10570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72FD-82FF-4241-8B0F-3918AB0A4BC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AD0-1D17-42FB-84AF-C0783CC6D7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1132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72FD-82FF-4241-8B0F-3918AB0A4BC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AD0-1D17-42FB-84AF-C0783CC6D7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406765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72FD-82FF-4241-8B0F-3918AB0A4BC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AD0-1D17-42FB-84AF-C0783CC6D7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4684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72FD-82FF-4241-8B0F-3918AB0A4BC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AD0-1D17-42FB-84AF-C0783CC6D7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1187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72FD-82FF-4241-8B0F-3918AB0A4BC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AD0-1D17-42FB-84AF-C0783CC6D7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0768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72FD-82FF-4241-8B0F-3918AB0A4BC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AD0-1D17-42FB-84AF-C0783CC6D7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2815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72FD-82FF-4241-8B0F-3918AB0A4BC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AD0-1D17-42FB-84AF-C0783CC6D7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7655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72FD-82FF-4241-8B0F-3918AB0A4BC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AD0-1D17-42FB-84AF-C0783CC6D7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0935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72FD-82FF-4241-8B0F-3918AB0A4BC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AD0-1D17-42FB-84AF-C0783CC6D7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8801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72FD-82FF-4241-8B0F-3918AB0A4BC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AD0-1D17-42FB-84AF-C0783CC6D7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130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72FD-82FF-4241-8B0F-3918AB0A4BC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AD0-1D17-42FB-84AF-C0783CC6D7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51409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672FD-82FF-4241-8B0F-3918AB0A4BC4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ACC7AD0-1D17-42FB-84AF-C0783CC6D7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1902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DULCE MARTITA RAMIREZ PICHILLA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SEGUNDO BASICO SECCION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46943875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BUHOS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los ojos, en lugar de eso puede mover la cabeza hasta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843298" y="3347940"/>
            <a:ext cx="1629527" cy="15060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3970721" y="3713644"/>
            <a:ext cx="688490" cy="4865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Combinar 7"/>
          <p:cNvSpPr/>
          <p:nvPr/>
        </p:nvSpPr>
        <p:spPr>
          <a:xfrm>
            <a:off x="4514176" y="4200238"/>
            <a:ext cx="333487" cy="310246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4744123" y="3763926"/>
            <a:ext cx="598202" cy="4865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ombinar 6"/>
          <p:cNvSpPr/>
          <p:nvPr/>
        </p:nvSpPr>
        <p:spPr>
          <a:xfrm>
            <a:off x="4658061" y="4400651"/>
            <a:ext cx="45719" cy="160115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Elipse 8"/>
          <p:cNvSpPr/>
          <p:nvPr/>
        </p:nvSpPr>
        <p:spPr>
          <a:xfrm flipV="1">
            <a:off x="4303059" y="4007223"/>
            <a:ext cx="968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Elipse 9"/>
          <p:cNvSpPr/>
          <p:nvPr/>
        </p:nvSpPr>
        <p:spPr>
          <a:xfrm>
            <a:off x="4921175" y="4007223"/>
            <a:ext cx="108985" cy="45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10199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8" grpId="0" animBg="1"/>
      <p:bldP spid="6" grpId="0" animBg="1"/>
      <p:bldP spid="7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27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DULCE MARTITA RAMIREZ PICHILLA 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DULCE MARTITA RAMIREZ PICHILLA</dc:title>
  <dc:creator>GNet</dc:creator>
  <cp:lastModifiedBy>GNet</cp:lastModifiedBy>
  <cp:revision>2</cp:revision>
  <dcterms:created xsi:type="dcterms:W3CDTF">2025-10-16T17:34:51Z</dcterms:created>
  <dcterms:modified xsi:type="dcterms:W3CDTF">2025-10-16T17:52:49Z</dcterms:modified>
</cp:coreProperties>
</file>