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19731563-2CEE-4695-9242-5D5542E0A99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2E04DD61-FBC3-4519-959C-5F59D20AA3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452084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1563-2CEE-4695-9242-5D5542E0A99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4DD61-FBC3-4519-959C-5F59D20AA3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82017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1563-2CEE-4695-9242-5D5542E0A99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4DD61-FBC3-4519-959C-5F59D20AA3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492895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1563-2CEE-4695-9242-5D5542E0A99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4DD61-FBC3-4519-959C-5F59D20AA3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712265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1563-2CEE-4695-9242-5D5542E0A99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4DD61-FBC3-4519-959C-5F59D20AA3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296618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1563-2CEE-4695-9242-5D5542E0A99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4DD61-FBC3-4519-959C-5F59D20AA3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461390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1563-2CEE-4695-9242-5D5542E0A99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4DD61-FBC3-4519-959C-5F59D20AA3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413916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1563-2CEE-4695-9242-5D5542E0A99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4DD61-FBC3-4519-959C-5F59D20AA393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59502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1563-2CEE-4695-9242-5D5542E0A99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4DD61-FBC3-4519-959C-5F59D20AA3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516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1563-2CEE-4695-9242-5D5542E0A99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4DD61-FBC3-4519-959C-5F59D20AA3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45433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1563-2CEE-4695-9242-5D5542E0A99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4DD61-FBC3-4519-959C-5F59D20AA3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70036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1563-2CEE-4695-9242-5D5542E0A99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4DD61-FBC3-4519-959C-5F59D20AA3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7752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1563-2CEE-4695-9242-5D5542E0A99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4DD61-FBC3-4519-959C-5F59D20AA3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72486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1563-2CEE-4695-9242-5D5542E0A99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4DD61-FBC3-4519-959C-5F59D20AA3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34415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1563-2CEE-4695-9242-5D5542E0A99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4DD61-FBC3-4519-959C-5F59D20AA3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832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1563-2CEE-4695-9242-5D5542E0A99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4DD61-FBC3-4519-959C-5F59D20AA3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61787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1563-2CEE-4695-9242-5D5542E0A99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4DD61-FBC3-4519-959C-5F59D20AA3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56210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9731563-2CEE-4695-9242-5D5542E0A99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E04DD61-FBC3-4519-959C-5F59D20AA3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942982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Dulce Martita </a:t>
            </a:r>
            <a:r>
              <a:rPr lang="es-GT" dirty="0" err="1" smtClean="0"/>
              <a:t>Ramirez</a:t>
            </a:r>
            <a:r>
              <a:rPr lang="es-GT" dirty="0" smtClean="0"/>
              <a:t> </a:t>
            </a:r>
            <a:r>
              <a:rPr lang="es-GT" dirty="0" err="1" smtClean="0"/>
              <a:t>Pichilla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Segundo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725477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Un </a:t>
            </a:r>
            <a:r>
              <a:rPr lang="es-GT" dirty="0" err="1" smtClean="0"/>
              <a:t>dia</a:t>
            </a:r>
            <a:r>
              <a:rPr lang="es-GT" dirty="0" smtClean="0"/>
              <a:t> dura mas que un año, porque tarda mas tiempo en girar sobre si mismo que en dar una vuelta alrededor de el sol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151529" y="685800"/>
            <a:ext cx="1635163" cy="145626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CuadroTexto 4"/>
          <p:cNvSpPr txBox="1"/>
          <p:nvPr/>
        </p:nvSpPr>
        <p:spPr>
          <a:xfrm flipH="1">
            <a:off x="11342146" y="6488668"/>
            <a:ext cx="849854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GT" dirty="0" smtClean="0"/>
              <a:t>mover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986771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17</TotalTime>
  <Words>34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Dulce Martita Ramirez Pichilla</vt:lpstr>
      <vt:lpstr>VENUS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Dulce Martita Ramirez Pichilla</dc:title>
  <dc:creator>GNet</dc:creator>
  <cp:lastModifiedBy>GNet</cp:lastModifiedBy>
  <cp:revision>3</cp:revision>
  <dcterms:created xsi:type="dcterms:W3CDTF">2025-10-23T17:33:56Z</dcterms:created>
  <dcterms:modified xsi:type="dcterms:W3CDTF">2025-10-23T17:51:03Z</dcterms:modified>
</cp:coreProperties>
</file>