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068F2-25A4-44EC-A170-E6CB86ED4C9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E5BF7-B83A-40F9-B739-AB0B37F18B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5784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068F2-25A4-44EC-A170-E6CB86ED4C9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E5BF7-B83A-40F9-B739-AB0B37F18B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45810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068F2-25A4-44EC-A170-E6CB86ED4C9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E5BF7-B83A-40F9-B739-AB0B37F18B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02070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068F2-25A4-44EC-A170-E6CB86ED4C9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E5BF7-B83A-40F9-B739-AB0B37F18B34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0940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068F2-25A4-44EC-A170-E6CB86ED4C9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E5BF7-B83A-40F9-B739-AB0B37F18B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323125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068F2-25A4-44EC-A170-E6CB86ED4C9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E5BF7-B83A-40F9-B739-AB0B37F18B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03949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068F2-25A4-44EC-A170-E6CB86ED4C9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E5BF7-B83A-40F9-B739-AB0B37F18B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007975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068F2-25A4-44EC-A170-E6CB86ED4C9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E5BF7-B83A-40F9-B739-AB0B37F18B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619280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068F2-25A4-44EC-A170-E6CB86ED4C9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E5BF7-B83A-40F9-B739-AB0B37F18B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60274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068F2-25A4-44EC-A170-E6CB86ED4C9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E5BF7-B83A-40F9-B739-AB0B37F18B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76619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068F2-25A4-44EC-A170-E6CB86ED4C9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E5BF7-B83A-40F9-B739-AB0B37F18B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34591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068F2-25A4-44EC-A170-E6CB86ED4C9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E5BF7-B83A-40F9-B739-AB0B37F18B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11142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068F2-25A4-44EC-A170-E6CB86ED4C9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E5BF7-B83A-40F9-B739-AB0B37F18B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09668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068F2-25A4-44EC-A170-E6CB86ED4C9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E5BF7-B83A-40F9-B739-AB0B37F18B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20454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068F2-25A4-44EC-A170-E6CB86ED4C9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E5BF7-B83A-40F9-B739-AB0B37F18B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7797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068F2-25A4-44EC-A170-E6CB86ED4C9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E5BF7-B83A-40F9-B739-AB0B37F18B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25904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068F2-25A4-44EC-A170-E6CB86ED4C9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E5BF7-B83A-40F9-B739-AB0B37F18B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05876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C068F2-25A4-44EC-A170-E6CB86ED4C9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E5BF7-B83A-40F9-B739-AB0B37F18B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31660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Dulce Martita </a:t>
            </a:r>
            <a:r>
              <a:rPr lang="es-GT" dirty="0" err="1" smtClean="0"/>
              <a:t>Ramirez</a:t>
            </a:r>
            <a:r>
              <a:rPr lang="es-GT" dirty="0" smtClean="0"/>
              <a:t> </a:t>
            </a:r>
            <a:r>
              <a:rPr lang="es-GT" dirty="0" err="1" smtClean="0"/>
              <a:t>Pichilla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Segundo C</a:t>
            </a:r>
          </a:p>
          <a:p>
            <a:endParaRPr lang="es-GT" dirty="0"/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977020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HOLA COMO ESTAS MI NOMBRE ES DULCE RAMIREZ ES UN GUSTO CONOCERTE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5037813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4883727" y="2763982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4478480" y="2616370"/>
            <a:ext cx="2878281" cy="22175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4" name="Estrella de 5 puntas 3"/>
          <p:cNvSpPr/>
          <p:nvPr/>
        </p:nvSpPr>
        <p:spPr>
          <a:xfrm>
            <a:off x="4873335" y="2732809"/>
            <a:ext cx="2088573" cy="198466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59312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TM04033921[[fn=Damasco]]</Template>
  <TotalTime>13</TotalTime>
  <Words>18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Bookman Old Style</vt:lpstr>
      <vt:lpstr>Rockwell</vt:lpstr>
      <vt:lpstr>Damask</vt:lpstr>
      <vt:lpstr>Dulce Martita Ramirez Pichilla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Dulce Martita Ramirez Pichilla</dc:title>
  <dc:creator>GNet</dc:creator>
  <cp:lastModifiedBy>GNet</cp:lastModifiedBy>
  <cp:revision>2</cp:revision>
  <dcterms:created xsi:type="dcterms:W3CDTF">2025-10-30T17:29:20Z</dcterms:created>
  <dcterms:modified xsi:type="dcterms:W3CDTF">2025-10-30T17:43:03Z</dcterms:modified>
</cp:coreProperties>
</file>