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55C600-1B5C-4C0A-8F40-C1F7B6D9561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C1351D9-3953-4F33-BEC0-5280C1939430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248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600-1B5C-4C0A-8F40-C1F7B6D9561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51D9-3953-4F33-BEC0-5280C19394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9537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600-1B5C-4C0A-8F40-C1F7B6D9561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51D9-3953-4F33-BEC0-5280C19394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66890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600-1B5C-4C0A-8F40-C1F7B6D9561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51D9-3953-4F33-BEC0-5280C1939430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7503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600-1B5C-4C0A-8F40-C1F7B6D9561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51D9-3953-4F33-BEC0-5280C19394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5365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600-1B5C-4C0A-8F40-C1F7B6D9561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51D9-3953-4F33-BEC0-5280C19394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12689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600-1B5C-4C0A-8F40-C1F7B6D9561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51D9-3953-4F33-BEC0-5280C19394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1406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600-1B5C-4C0A-8F40-C1F7B6D9561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51D9-3953-4F33-BEC0-5280C19394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2502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600-1B5C-4C0A-8F40-C1F7B6D9561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51D9-3953-4F33-BEC0-5280C19394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61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600-1B5C-4C0A-8F40-C1F7B6D9561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51D9-3953-4F33-BEC0-5280C19394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812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600-1B5C-4C0A-8F40-C1F7B6D9561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51D9-3953-4F33-BEC0-5280C19394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9380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600-1B5C-4C0A-8F40-C1F7B6D9561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51D9-3953-4F33-BEC0-5280C19394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0629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600-1B5C-4C0A-8F40-C1F7B6D9561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51D9-3953-4F33-BEC0-5280C19394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7034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600-1B5C-4C0A-8F40-C1F7B6D9561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51D9-3953-4F33-BEC0-5280C19394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707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600-1B5C-4C0A-8F40-C1F7B6D9561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51D9-3953-4F33-BEC0-5280C19394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7040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600-1B5C-4C0A-8F40-C1F7B6D9561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51D9-3953-4F33-BEC0-5280C19394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4555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600-1B5C-4C0A-8F40-C1F7B6D9561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51D9-3953-4F33-BEC0-5280C19394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5309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55C600-1B5C-4C0A-8F40-C1F7B6D9561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1351D9-3953-4F33-BEC0-5280C19394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972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Forlyn</a:t>
            </a:r>
            <a:r>
              <a:rPr lang="es-ES" dirty="0" smtClean="0"/>
              <a:t> </a:t>
            </a:r>
            <a:r>
              <a:rPr lang="es-ES" dirty="0" err="1" smtClean="0"/>
              <a:t>isrrael</a:t>
            </a:r>
            <a:r>
              <a:rPr lang="es-ES" dirty="0" smtClean="0"/>
              <a:t> Salazar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 2Basico sección 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38575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su sangre es azul por 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0749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conocen LAS CASCADAS DE SANGRE pero en realidad son rojas por el hierro en el agua 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5731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15</TotalTime>
  <Words>49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Forlyn isrrael Salazar </vt:lpstr>
      <vt:lpstr>Los pulpos </vt:lpstr>
      <vt:lpstr>RIOS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Forlyn isrrael Salazar</dc:title>
  <dc:creator>GNet</dc:creator>
  <cp:lastModifiedBy>GNet</cp:lastModifiedBy>
  <cp:revision>3</cp:revision>
  <dcterms:created xsi:type="dcterms:W3CDTF">2025-10-10T13:55:54Z</dcterms:created>
  <dcterms:modified xsi:type="dcterms:W3CDTF">2025-10-10T14:11:41Z</dcterms:modified>
</cp:coreProperties>
</file>