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3971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9542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8986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474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1300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3453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16437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4948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8233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167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7192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233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1891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9363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942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9687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B7EB8-252D-4E00-9904-16305EAC05BD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66E8454-9078-4C85-B614-52409D4294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0856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FORLYN ISRRAEL SALAZAR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BASICO SECCION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6321514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pueden mover los ojos ,en su lugar pueden mover la cabeza hasta 270 grados 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824974" y="3186575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 rot="21432983" flipH="1">
            <a:off x="3709275" y="4119960"/>
            <a:ext cx="1145798" cy="1617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 rot="2292627">
            <a:off x="4474198" y="2956386"/>
            <a:ext cx="530352" cy="462017"/>
          </a:xfrm>
          <a:prstGeom prst="triangle">
            <a:avLst>
              <a:gd name="adj" fmla="val 619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 rot="19028299">
            <a:off x="3670669" y="2820434"/>
            <a:ext cx="435879" cy="55398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Flecha abajo 7"/>
          <p:cNvSpPr/>
          <p:nvPr/>
        </p:nvSpPr>
        <p:spPr>
          <a:xfrm flipH="1" flipV="1">
            <a:off x="4236776" y="3763123"/>
            <a:ext cx="151346" cy="1260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55526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FORLYN ISRRAEL SALAZAR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FORLYN ISRRAEL SALAZAR</dc:title>
  <dc:creator>GNet</dc:creator>
  <cp:lastModifiedBy>GNet</cp:lastModifiedBy>
  <cp:revision>2</cp:revision>
  <dcterms:created xsi:type="dcterms:W3CDTF">2025-10-17T13:55:49Z</dcterms:created>
  <dcterms:modified xsi:type="dcterms:W3CDTF">2025-10-17T14:13:21Z</dcterms:modified>
</cp:coreProperties>
</file>