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9654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468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8673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50461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04983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6990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44008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746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18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645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1725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776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620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479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3637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130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406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87D9C4-FFF6-4E97-8317-C5BBE51087B7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BECE38D-C000-408D-AD58-BBBBA5F2C4C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38165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FORLYN ISRRAEL SALAZAR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2 SECCION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75930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6100" y="1117600"/>
            <a:ext cx="1536700" cy="8509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AÑO, POR QUE TARDA MAS TIEMPO en girar sobre si mismo que en dar una vuelta alrededor del sol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336800" y="10541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26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FORLYN ISRRAEL SALAZAR</vt:lpstr>
      <vt:lpstr>VENUS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FORLYN ISRRAEL SALAZAR</dc:title>
  <dc:creator>GNet</dc:creator>
  <cp:lastModifiedBy>GNet</cp:lastModifiedBy>
  <cp:revision>2</cp:revision>
  <dcterms:created xsi:type="dcterms:W3CDTF">2025-10-24T13:52:54Z</dcterms:created>
  <dcterms:modified xsi:type="dcterms:W3CDTF">2025-10-24T14:08:57Z</dcterms:modified>
</cp:coreProperties>
</file>