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3" autoAdjust="0"/>
    <p:restoredTop sz="94660"/>
  </p:normalViewPr>
  <p:slideViewPr>
    <p:cSldViewPr snapToGrid="0">
      <p:cViewPr varScale="1">
        <p:scale>
          <a:sx n="70" d="100"/>
          <a:sy n="70" d="100"/>
        </p:scale>
        <p:origin x="84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945700-1FEF-4E61-A8AD-1BAFFEB906F1}" type="datetimeFigureOut">
              <a:rPr lang="es-GT" smtClean="0"/>
              <a:t>31/10/2025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A02E8F-402B-4E98-8585-DF01C668C02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8309878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945700-1FEF-4E61-A8AD-1BAFFEB906F1}" type="datetimeFigureOut">
              <a:rPr lang="es-GT" smtClean="0"/>
              <a:t>31/10/2025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A02E8F-402B-4E98-8585-DF01C668C02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0703464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945700-1FEF-4E61-A8AD-1BAFFEB906F1}" type="datetimeFigureOut">
              <a:rPr lang="es-GT" smtClean="0"/>
              <a:t>31/10/2025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A02E8F-402B-4E98-8585-DF01C668C02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3734855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945700-1FEF-4E61-A8AD-1BAFFEB906F1}" type="datetimeFigureOut">
              <a:rPr lang="es-GT" smtClean="0"/>
              <a:t>31/10/2025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A02E8F-402B-4E98-8585-DF01C668C02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1644237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945700-1FEF-4E61-A8AD-1BAFFEB906F1}" type="datetimeFigureOut">
              <a:rPr lang="es-GT" smtClean="0"/>
              <a:t>31/10/2025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A02E8F-402B-4E98-8585-DF01C668C02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8365750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945700-1FEF-4E61-A8AD-1BAFFEB906F1}" type="datetimeFigureOut">
              <a:rPr lang="es-GT" smtClean="0"/>
              <a:t>31/10/2025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A02E8F-402B-4E98-8585-DF01C668C02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6810738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945700-1FEF-4E61-A8AD-1BAFFEB906F1}" type="datetimeFigureOut">
              <a:rPr lang="es-GT" smtClean="0"/>
              <a:t>31/10/2025</a:t>
            </a:fld>
            <a:endParaRPr lang="es-GT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A02E8F-402B-4E98-8585-DF01C668C02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000954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945700-1FEF-4E61-A8AD-1BAFFEB906F1}" type="datetimeFigureOut">
              <a:rPr lang="es-GT" smtClean="0"/>
              <a:t>31/10/2025</a:t>
            </a:fld>
            <a:endParaRPr lang="es-GT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A02E8F-402B-4E98-8585-DF01C668C02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7887499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945700-1FEF-4E61-A8AD-1BAFFEB906F1}" type="datetimeFigureOut">
              <a:rPr lang="es-GT" smtClean="0"/>
              <a:t>31/10/2025</a:t>
            </a:fld>
            <a:endParaRPr lang="es-GT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A02E8F-402B-4E98-8585-DF01C668C02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144170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945700-1FEF-4E61-A8AD-1BAFFEB906F1}" type="datetimeFigureOut">
              <a:rPr lang="es-GT" smtClean="0"/>
              <a:t>31/10/2025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A02E8F-402B-4E98-8585-DF01C668C02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2330646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GT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945700-1FEF-4E61-A8AD-1BAFFEB906F1}" type="datetimeFigureOut">
              <a:rPr lang="es-GT" smtClean="0"/>
              <a:t>31/10/2025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A02E8F-402B-4E98-8585-DF01C668C02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9914878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945700-1FEF-4E61-A8AD-1BAFFEB906F1}" type="datetimeFigureOut">
              <a:rPr lang="es-GT" smtClean="0"/>
              <a:t>31/10/2025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A02E8F-402B-4E98-8585-DF01C668C02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3494434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G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FORLYN ISRRAEL SALAZAR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GRADO 2 BASICO SECCION A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15996048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HOLA  BUENOS DIAS SOY FORLYN </a:t>
            </a:r>
          </a:p>
          <a:p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176328382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 dirty="0"/>
          </a:p>
        </p:txBody>
      </p:sp>
      <p:grpSp>
        <p:nvGrpSpPr>
          <p:cNvPr id="7" name="Grupo 6"/>
          <p:cNvGrpSpPr/>
          <p:nvPr/>
        </p:nvGrpSpPr>
        <p:grpSpPr>
          <a:xfrm>
            <a:off x="4092575" y="1909762"/>
            <a:ext cx="4047793" cy="4148138"/>
            <a:chOff x="4092575" y="1909762"/>
            <a:chExt cx="4047793" cy="4148138"/>
          </a:xfrm>
        </p:grpSpPr>
        <p:sp>
          <p:nvSpPr>
            <p:cNvPr id="5" name="Elipse 4"/>
            <p:cNvSpPr/>
            <p:nvPr/>
          </p:nvSpPr>
          <p:spPr>
            <a:xfrm>
              <a:off x="4092575" y="1909762"/>
              <a:ext cx="4006850" cy="4084637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GT"/>
            </a:p>
          </p:txBody>
        </p:sp>
        <p:sp>
          <p:nvSpPr>
            <p:cNvPr id="6" name="Elipse 5"/>
            <p:cNvSpPr/>
            <p:nvPr/>
          </p:nvSpPr>
          <p:spPr>
            <a:xfrm>
              <a:off x="4133518" y="1973263"/>
              <a:ext cx="4006850" cy="4084637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GT"/>
            </a:p>
          </p:txBody>
        </p:sp>
        <p:sp>
          <p:nvSpPr>
            <p:cNvPr id="4" name="Estrella de 5 puntas 3"/>
            <p:cNvSpPr/>
            <p:nvPr/>
          </p:nvSpPr>
          <p:spPr>
            <a:xfrm>
              <a:off x="4540250" y="1973263"/>
              <a:ext cx="3111500" cy="3556000"/>
            </a:xfrm>
            <a:prstGeom prst="star5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GT"/>
            </a:p>
          </p:txBody>
        </p:sp>
      </p:grpSp>
    </p:spTree>
    <p:extLst>
      <p:ext uri="{BB962C8B-B14F-4D97-AF65-F5344CB8AC3E}">
        <p14:creationId xmlns:p14="http://schemas.microsoft.com/office/powerpoint/2010/main" val="21394490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13</Words>
  <Application>Microsoft Office PowerPoint</Application>
  <PresentationFormat>Panorámica</PresentationFormat>
  <Paragraphs>3</Paragraphs>
  <Slides>3</Slides>
  <Notes>0</Notes>
  <HiddenSlides>1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Tema de Office</vt:lpstr>
      <vt:lpstr>FORLYN ISRRAEL SALAZAR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FORLYN ISRRAEL SALAZAR</dc:title>
  <dc:creator>GNet</dc:creator>
  <cp:lastModifiedBy>GNet</cp:lastModifiedBy>
  <cp:revision>3</cp:revision>
  <dcterms:created xsi:type="dcterms:W3CDTF">2025-10-31T14:02:55Z</dcterms:created>
  <dcterms:modified xsi:type="dcterms:W3CDTF">2025-10-31T14:12:38Z</dcterms:modified>
</cp:coreProperties>
</file>