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>
        <p:scale>
          <a:sx n="84" d="100"/>
          <a:sy n="84" d="100"/>
        </p:scale>
        <p:origin x="23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86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9555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5149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2323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0619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076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852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166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039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522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363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204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34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963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90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48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D268-59C0-45A4-BDB4-8977FFAE854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23C36F-8894-435F-BC83-9FC7BCE288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217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Jonathan Alexander Escobar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94154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572000" y="2571750"/>
            <a:ext cx="2766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El ajolote: puede regenerar partes de su cuerpo, como la cola, 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554563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Jonathan Alexander Escobar Ruano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Jonathan Alexander Escobar Ruano</dc:title>
  <dc:creator>GNet</dc:creator>
  <cp:lastModifiedBy>GNet</cp:lastModifiedBy>
  <cp:revision>2</cp:revision>
  <dcterms:created xsi:type="dcterms:W3CDTF">2025-10-08T15:14:51Z</dcterms:created>
  <dcterms:modified xsi:type="dcterms:W3CDTF">2025-10-08T15:21:51Z</dcterms:modified>
</cp:coreProperties>
</file>