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797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11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9625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7651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371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5440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77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6289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647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380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761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601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44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258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58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311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807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E5FF-7E19-410D-89B3-326BC5D1BBD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A8F2F-021D-419D-8FF4-6D2FEAB50D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20577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Jonathan Alexander Escobar Ruano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1976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giran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068235" y="2638083"/>
            <a:ext cx="2614108" cy="260335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918089" y="3022899"/>
            <a:ext cx="311972" cy="27969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407562" y="3022898"/>
            <a:ext cx="365760" cy="27969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10800000">
            <a:off x="8955740" y="3828491"/>
            <a:ext cx="801444" cy="443523"/>
          </a:xfrm>
          <a:prstGeom prst="triangl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0716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Jonathan Alexander Escobar Ruano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Jonathan Alexander Escobar Ruano</dc:title>
  <dc:creator>GNet</dc:creator>
  <cp:lastModifiedBy>GNet</cp:lastModifiedBy>
  <cp:revision>3</cp:revision>
  <dcterms:created xsi:type="dcterms:W3CDTF">2025-10-15T14:58:01Z</dcterms:created>
  <dcterms:modified xsi:type="dcterms:W3CDTF">2025-10-15T15:14:21Z</dcterms:modified>
</cp:coreProperties>
</file>