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ED557-575E-4038-8459-7C0E85408AD9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G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2A16E-6A73-404E-A5B6-F0FBAE7D68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9996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740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463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2575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741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9829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6669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6465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498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1532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405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835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949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4741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051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464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294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82EEE-9874-42E4-B4B2-2465BB171870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6AF1F0C-B88A-4537-98C4-04484D8F69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030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Kevin Oswaldo De Jesús González </a:t>
            </a:r>
            <a:r>
              <a:rPr lang="es-GT" dirty="0" err="1" smtClean="0"/>
              <a:t>Yumán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98194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645408" y="2182368"/>
            <a:ext cx="42428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</a:t>
            </a:r>
          </a:p>
          <a:p>
            <a:r>
              <a:rPr lang="es-GT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 puede regenerar partes de su cuerpo, como la cola las patas y hasta parte de su cerebro   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04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Faceta</vt:lpstr>
      <vt:lpstr>Kevin Oswaldo De Jesús González Yumán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Kevin Oswaldo De Jesús González Yumán</dc:title>
  <dc:creator>GNet</dc:creator>
  <cp:lastModifiedBy>GNet</cp:lastModifiedBy>
  <cp:revision>3</cp:revision>
  <dcterms:created xsi:type="dcterms:W3CDTF">2025-10-08T14:35:18Z</dcterms:created>
  <dcterms:modified xsi:type="dcterms:W3CDTF">2025-10-08T14:49:51Z</dcterms:modified>
</cp:coreProperties>
</file>