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465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527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5224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235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7232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84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1731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1868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821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176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617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075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309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2094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76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677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788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AB70-2A43-4E02-9F9F-C3FA12CD6B5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9FA6-9518-4B24-943A-3E7E185C0A5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7603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Kevin Oswaldo De Jesús González </a:t>
            </a:r>
            <a:r>
              <a:rPr lang="es-GT" dirty="0" err="1" smtClean="0"/>
              <a:t>Yumán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49997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611" y="692337"/>
            <a:ext cx="10353761" cy="1326321"/>
          </a:xfrm>
        </p:spPr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8424672" y="2018658"/>
            <a:ext cx="3096768" cy="36602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058656" y="2743200"/>
            <a:ext cx="75590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9534144" y="3939759"/>
            <a:ext cx="914400" cy="9614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10070592" y="2743200"/>
            <a:ext cx="75590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7242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Kevin Oswaldo De Jesús González Yumán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Kevin Oswaldo De Jesús González Yumán</dc:title>
  <dc:creator>GNet</dc:creator>
  <cp:lastModifiedBy>GNet</cp:lastModifiedBy>
  <cp:revision>3</cp:revision>
  <dcterms:created xsi:type="dcterms:W3CDTF">2025-10-15T14:28:46Z</dcterms:created>
  <dcterms:modified xsi:type="dcterms:W3CDTF">2025-10-15T14:45:07Z</dcterms:modified>
</cp:coreProperties>
</file>