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31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78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253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72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80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279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826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5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462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1D798-5A0F-4B5E-8D67-D65E5000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815EF-945B-44D5-BB35-FCCF269F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84EF3-AFBB-418A-AC0C-F171381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503BE-9381-42BA-963E-2880DB23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75A08-D7AA-425E-BDD6-87FDD12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71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844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468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812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573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626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1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532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382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227CF7-E98A-4942-B65A-7AA6CBCE8F6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A3BCCA-4F6D-4574-B037-D6985F83132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552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39FD-E93B-4EA9-AC75-3C0949E72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José Alirio Santos Valenzuela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8740E-77A4-434B-8284-01BF8E0A6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3ro básico sección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73293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B6B5C-44CE-4B1E-82FC-EF088377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1D9CB-A887-490A-AC2B-EC138D3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tres corazones  además su sangre es azul porque contiene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9284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A3BE-CBB1-4FFB-8C8E-8DEF62C9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Ríos que parecen de sangre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9BF11-CC36-488E-9D24-8D260C03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Antártida se conocen las cascadas de sangre pero en realidad sin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79360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José Alirio Santos Valenzuela</vt:lpstr>
      <vt:lpstr>Los pulpos</vt:lpstr>
      <vt:lpstr>Ríos que parecen de sangre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José Alirio Santos Valenzuela</dc:title>
  <dc:creator>GNet</dc:creator>
  <cp:lastModifiedBy>GNet</cp:lastModifiedBy>
  <cp:revision>3</cp:revision>
  <dcterms:created xsi:type="dcterms:W3CDTF">2025-10-09T15:00:39Z</dcterms:created>
  <dcterms:modified xsi:type="dcterms:W3CDTF">2025-10-09T15:13:26Z</dcterms:modified>
</cp:coreProperties>
</file>