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323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886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2948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1528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3119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4745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8856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881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87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968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67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061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787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834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001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220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09846-D16E-4A1D-A04F-B3A6DD834B7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BB4D5A-1AFF-4E36-82F7-E420D4CA8A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085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Alirio Santos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3.ro Básico</a:t>
            </a:r>
          </a:p>
          <a:p>
            <a:r>
              <a:rPr lang="es-GT" dirty="0" smtClean="0"/>
              <a:t>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081713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lugar pueden mover la cabeza hasta 270°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00956" y="3252998"/>
            <a:ext cx="1157161" cy="946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349168" y="4199766"/>
            <a:ext cx="1626500" cy="2055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3689968" y="6133763"/>
            <a:ext cx="80920" cy="396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4458712" y="6166131"/>
            <a:ext cx="129472" cy="396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iángulo isósceles 9"/>
          <p:cNvSpPr/>
          <p:nvPr/>
        </p:nvSpPr>
        <p:spPr>
          <a:xfrm rot="19791750">
            <a:off x="3572400" y="3039224"/>
            <a:ext cx="316056" cy="3398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 rot="1933288">
            <a:off x="4518538" y="3083617"/>
            <a:ext cx="299405" cy="3108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Nube 11"/>
          <p:cNvSpPr/>
          <p:nvPr/>
        </p:nvSpPr>
        <p:spPr>
          <a:xfrm rot="18293728">
            <a:off x="3398655" y="4657498"/>
            <a:ext cx="704007" cy="74353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Nube 12"/>
          <p:cNvSpPr/>
          <p:nvPr/>
        </p:nvSpPr>
        <p:spPr>
          <a:xfrm rot="19239412">
            <a:off x="4241788" y="4649089"/>
            <a:ext cx="749047" cy="73486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3898038" y="3516743"/>
            <a:ext cx="105197" cy="112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4405514" y="3521191"/>
            <a:ext cx="106395" cy="1335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Triángulo isósceles 15"/>
          <p:cNvSpPr/>
          <p:nvPr/>
        </p:nvSpPr>
        <p:spPr>
          <a:xfrm rot="10800000">
            <a:off x="4051838" y="3775942"/>
            <a:ext cx="258214" cy="1861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3610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José Alirio Santos Valenzuela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Alirio Santos Valenzuela</dc:title>
  <dc:creator>GNet</dc:creator>
  <cp:lastModifiedBy>GNet</cp:lastModifiedBy>
  <cp:revision>3</cp:revision>
  <dcterms:created xsi:type="dcterms:W3CDTF">2025-10-16T14:00:08Z</dcterms:created>
  <dcterms:modified xsi:type="dcterms:W3CDTF">2025-10-16T14:15:32Z</dcterms:modified>
</cp:coreProperties>
</file>