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039BB-F11D-481A-BF3A-D5E0DE0DF2C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950B-B98B-4806-9542-B294E799A7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72522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039BB-F11D-481A-BF3A-D5E0DE0DF2C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950B-B98B-4806-9542-B294E799A7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2773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039BB-F11D-481A-BF3A-D5E0DE0DF2C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950B-B98B-4806-9542-B294E799A700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881747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039BB-F11D-481A-BF3A-D5E0DE0DF2C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950B-B98B-4806-9542-B294E799A7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523015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039BB-F11D-481A-BF3A-D5E0DE0DF2C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950B-B98B-4806-9542-B294E799A700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5795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039BB-F11D-481A-BF3A-D5E0DE0DF2C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950B-B98B-4806-9542-B294E799A7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67232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039BB-F11D-481A-BF3A-D5E0DE0DF2C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950B-B98B-4806-9542-B294E799A7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414240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039BB-F11D-481A-BF3A-D5E0DE0DF2C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950B-B98B-4806-9542-B294E799A7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4341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039BB-F11D-481A-BF3A-D5E0DE0DF2C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950B-B98B-4806-9542-B294E799A7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78283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039BB-F11D-481A-BF3A-D5E0DE0DF2C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950B-B98B-4806-9542-B294E799A7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5131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039BB-F11D-481A-BF3A-D5E0DE0DF2C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950B-B98B-4806-9542-B294E799A7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10554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039BB-F11D-481A-BF3A-D5E0DE0DF2C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950B-B98B-4806-9542-B294E799A7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83155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039BB-F11D-481A-BF3A-D5E0DE0DF2C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950B-B98B-4806-9542-B294E799A7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952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039BB-F11D-481A-BF3A-D5E0DE0DF2C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950B-B98B-4806-9542-B294E799A7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08062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039BB-F11D-481A-BF3A-D5E0DE0DF2C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950B-B98B-4806-9542-B294E799A7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2278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039BB-F11D-481A-BF3A-D5E0DE0DF2C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950B-B98B-4806-9542-B294E799A7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8650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039BB-F11D-481A-BF3A-D5E0DE0DF2C8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C91950B-B98B-4806-9542-B294E799A7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3365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Yenifer</a:t>
            </a:r>
            <a:r>
              <a:rPr lang="es-ES" dirty="0" smtClean="0"/>
              <a:t> Daniela Blanco Fajardo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3ro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989568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4724400" y="2349500"/>
            <a:ext cx="276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El ajolote: puede regenerar partes de su cuerpo, como la cola, las patas y asta partes de su cerebro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80925110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28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Yenifer Daniela Blanco Fajardo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Yenifer Daniela Blanco Fajardo</dc:title>
  <dc:creator>GNet</dc:creator>
  <cp:lastModifiedBy>GNet</cp:lastModifiedBy>
  <cp:revision>2</cp:revision>
  <dcterms:created xsi:type="dcterms:W3CDTF">2025-10-08T15:17:24Z</dcterms:created>
  <dcterms:modified xsi:type="dcterms:W3CDTF">2025-10-08T15:21:24Z</dcterms:modified>
</cp:coreProperties>
</file>