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6B3D6103-ACBC-457E-9AAB-ED9FA2BF8969}">
          <p14:sldIdLst>
            <p14:sldId id="256"/>
          </p14:sldIdLst>
        </p14:section>
        <p14:section name="Sección sin título" id="{CE3C6AD2-C5AA-46D4-8663-B94873D7BF67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3883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3493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9403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003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2959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1214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8241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1378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2428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529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856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0793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9763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190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493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4641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AEBAC-6643-4A90-A0FD-7DB233B4284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C61D948-B096-4BDD-BE42-9FE6262B09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516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Anderson Eliseo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</a:t>
            </a:r>
            <a:r>
              <a:rPr lang="es-ES" dirty="0" err="1" smtClean="0"/>
              <a:t>Basico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085894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175001" y="778933"/>
            <a:ext cx="27347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regenerar partes de su cuerpo, como la cola, las patas, y hasta partes de su cerebro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160601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27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Anderson Eliseo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Anderson Eliseo</dc:title>
  <dc:creator>GNet</dc:creator>
  <cp:lastModifiedBy>GNet</cp:lastModifiedBy>
  <cp:revision>2</cp:revision>
  <dcterms:created xsi:type="dcterms:W3CDTF">2025-10-08T15:18:05Z</dcterms:created>
  <dcterms:modified xsi:type="dcterms:W3CDTF">2025-10-08T15:21:53Z</dcterms:modified>
</cp:coreProperties>
</file>