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7975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553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5371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7084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178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7797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414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112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7271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01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150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840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4548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019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150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625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2EF7-94A3-4FB9-BAA5-77948727E33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97B62A-8110-4969-9647-817BAE015CE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836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Anderson Eliseo Samuc Donis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397910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732903" y="3926540"/>
            <a:ext cx="1807284" cy="180728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nector 4"/>
          <p:cNvSpPr/>
          <p:nvPr/>
        </p:nvSpPr>
        <p:spPr>
          <a:xfrm>
            <a:off x="4061010" y="3202600"/>
            <a:ext cx="1151069" cy="102428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Franja diagonal 5"/>
          <p:cNvSpPr/>
          <p:nvPr/>
        </p:nvSpPr>
        <p:spPr>
          <a:xfrm rot="11758177">
            <a:off x="3435499" y="4196071"/>
            <a:ext cx="339312" cy="935510"/>
          </a:xfrm>
          <a:prstGeom prst="diagStripe">
            <a:avLst>
              <a:gd name="adj" fmla="val 214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7" name="Franja diagonal 6"/>
          <p:cNvSpPr/>
          <p:nvPr/>
        </p:nvSpPr>
        <p:spPr>
          <a:xfrm rot="16777263">
            <a:off x="5450595" y="4300158"/>
            <a:ext cx="626537" cy="833907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787153" y="5710884"/>
            <a:ext cx="239357" cy="48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Rectángulo 9"/>
          <p:cNvSpPr/>
          <p:nvPr/>
        </p:nvSpPr>
        <p:spPr>
          <a:xfrm>
            <a:off x="4340710" y="5716580"/>
            <a:ext cx="172122" cy="475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 rot="10800000">
            <a:off x="4426771" y="3775768"/>
            <a:ext cx="430305" cy="33002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4340710" y="3475819"/>
            <a:ext cx="172122" cy="1706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Elipse 12"/>
          <p:cNvSpPr/>
          <p:nvPr/>
        </p:nvSpPr>
        <p:spPr>
          <a:xfrm>
            <a:off x="4741434" y="3430100"/>
            <a:ext cx="207084" cy="2245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94910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Anderson Eliseo Samuc Donis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Anderson Eliseo Samuc Donis</dc:title>
  <dc:creator>GNet</dc:creator>
  <cp:lastModifiedBy>GNet</cp:lastModifiedBy>
  <cp:revision>3</cp:revision>
  <dcterms:created xsi:type="dcterms:W3CDTF">2025-10-16T14:27:35Z</dcterms:created>
  <dcterms:modified xsi:type="dcterms:W3CDTF">2025-10-16T14:46:01Z</dcterms:modified>
</cp:coreProperties>
</file>