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82808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5518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83377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34712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965951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70148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592698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78788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5153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6180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83697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6173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2820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32450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21275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92045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5C741-0D6B-4208-9BAF-26F6C9EC641C}" type="datetimeFigureOut">
              <a:rPr lang="es-GT" smtClean="0"/>
              <a:t>8/10/2025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812BDFC-01D1-4CE9-BAE6-665ADB73AEB4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6347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Yordin</a:t>
            </a:r>
            <a:r>
              <a:rPr lang="es-ES" dirty="0" smtClean="0"/>
              <a:t> Arturo </a:t>
            </a:r>
            <a:r>
              <a:rPr lang="es-ES" dirty="0" err="1" smtClean="0"/>
              <a:t>Barillas</a:t>
            </a:r>
            <a:r>
              <a:rPr lang="es-ES" dirty="0" smtClean="0"/>
              <a:t> </a:t>
            </a:r>
            <a:r>
              <a:rPr lang="es-ES" dirty="0" err="1" smtClean="0"/>
              <a:t>Puaque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</a:t>
            </a:r>
          </a:p>
        </p:txBody>
      </p:sp>
    </p:spTree>
    <p:extLst>
      <p:ext uri="{BB962C8B-B14F-4D97-AF65-F5344CB8AC3E}">
        <p14:creationId xmlns:p14="http://schemas.microsoft.com/office/powerpoint/2010/main" val="215849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4381500" y="1054100"/>
            <a:ext cx="27813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El ajolote: puede generar partes de su cuerpo, como la cola las patas y hasta parte de su cerebro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1375219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</TotalTime>
  <Words>26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Yordin Arturo Barillas Puaque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Yordin Arturo Barillas Puaque</dc:title>
  <dc:creator>GNet</dc:creator>
  <cp:lastModifiedBy>GNet</cp:lastModifiedBy>
  <cp:revision>2</cp:revision>
  <dcterms:created xsi:type="dcterms:W3CDTF">2025-10-08T15:13:09Z</dcterms:created>
  <dcterms:modified xsi:type="dcterms:W3CDTF">2025-10-08T15:21:25Z</dcterms:modified>
</cp:coreProperties>
</file>