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604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173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6248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3732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9346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465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9225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754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062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131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794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602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63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556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019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4721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814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6749D-4AB6-4632-B82A-394D8F32972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9782E-1698-42AF-9D8C-B00E1F5D4A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42519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Yordin</a:t>
            </a:r>
            <a:r>
              <a:rPr lang="es-ES" dirty="0" smtClean="0"/>
              <a:t> </a:t>
            </a:r>
            <a:r>
              <a:rPr lang="es-ES" dirty="0" err="1" smtClean="0"/>
              <a:t>Barillas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462785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9588500" y="2405819"/>
            <a:ext cx="1993900" cy="30678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10172700" y="1273591"/>
            <a:ext cx="927100" cy="11322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10553700" y="2088319"/>
            <a:ext cx="165100" cy="1523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10439400" y="1565824"/>
            <a:ext cx="114300" cy="12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10820400" y="1565824"/>
            <a:ext cx="139700" cy="156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298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15</TotalTime>
  <Words>21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Yordin Barillas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Yordin Barillas</dc:title>
  <dc:creator>GNet</dc:creator>
  <cp:lastModifiedBy>GNet</cp:lastModifiedBy>
  <cp:revision>3</cp:revision>
  <dcterms:created xsi:type="dcterms:W3CDTF">2025-10-15T14:58:17Z</dcterms:created>
  <dcterms:modified xsi:type="dcterms:W3CDTF">2025-10-15T15:13:40Z</dcterms:modified>
</cp:coreProperties>
</file>