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389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450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547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7507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0508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9298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6715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5579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245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1502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288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78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946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063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028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283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64AAE-73E0-4230-9661-90F6F98938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FDAB95-409E-465D-AEA5-AA0A6353F2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258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Lesvia</a:t>
            </a:r>
            <a:r>
              <a:rPr lang="es-ES" dirty="0" smtClean="0"/>
              <a:t> </a:t>
            </a:r>
            <a:r>
              <a:rPr lang="es-ES" dirty="0" err="1" smtClean="0"/>
              <a:t>Nohemi</a:t>
            </a:r>
            <a:r>
              <a:rPr lang="es-ES" dirty="0" smtClean="0"/>
              <a:t> Molina </a:t>
            </a:r>
            <a:r>
              <a:rPr lang="es-ES" dirty="0" err="1" smtClean="0"/>
              <a:t>Puaque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443164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hasta 270 grados </a:t>
            </a:r>
          </a:p>
          <a:p>
            <a:endParaRPr lang="es-GT" dirty="0"/>
          </a:p>
        </p:txBody>
      </p:sp>
      <p:sp>
        <p:nvSpPr>
          <p:cNvPr id="4" name="Operación manual 3"/>
          <p:cNvSpPr/>
          <p:nvPr/>
        </p:nvSpPr>
        <p:spPr>
          <a:xfrm>
            <a:off x="4292301" y="4636545"/>
            <a:ext cx="1688951" cy="1118795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098663" y="3695248"/>
            <a:ext cx="2140771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Lágrima 5"/>
          <p:cNvSpPr/>
          <p:nvPr/>
        </p:nvSpPr>
        <p:spPr>
          <a:xfrm>
            <a:off x="3646842" y="4179344"/>
            <a:ext cx="441063" cy="101659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Lágrima 6"/>
          <p:cNvSpPr/>
          <p:nvPr/>
        </p:nvSpPr>
        <p:spPr>
          <a:xfrm>
            <a:off x="6067311" y="4100976"/>
            <a:ext cx="344246" cy="1094966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4550485" y="3950364"/>
            <a:ext cx="236668" cy="2020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nector 8"/>
          <p:cNvSpPr/>
          <p:nvPr/>
        </p:nvSpPr>
        <p:spPr>
          <a:xfrm>
            <a:off x="5282459" y="3933068"/>
            <a:ext cx="225911" cy="2301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4539727" y="3331079"/>
            <a:ext cx="494852" cy="42371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>
            <a:off x="5282459" y="3271531"/>
            <a:ext cx="383694" cy="42371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Ordenar 11"/>
          <p:cNvSpPr/>
          <p:nvPr/>
        </p:nvSpPr>
        <p:spPr>
          <a:xfrm>
            <a:off x="4787153" y="5755340"/>
            <a:ext cx="188515" cy="28602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Ordenar 12"/>
          <p:cNvSpPr/>
          <p:nvPr/>
        </p:nvSpPr>
        <p:spPr>
          <a:xfrm>
            <a:off x="5282459" y="5755340"/>
            <a:ext cx="191847" cy="28602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1855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Rios</a:t>
            </a:r>
            <a:r>
              <a:rPr lang="es-ES" dirty="0" smtClean="0"/>
              <a:t> que parecen sangre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En la </a:t>
            </a:r>
            <a:r>
              <a:rPr lang="es-ES" dirty="0" err="1" smtClean="0"/>
              <a:t>antartida</a:t>
            </a:r>
            <a:r>
              <a:rPr lang="es-ES" dirty="0" smtClean="0"/>
              <a:t> se conocen las cascadas de sangre pero en realidad son rojas por el hierro en el agua.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141617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49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Lesvia Nohemi Molina Puaque</vt:lpstr>
      <vt:lpstr>Los búhos </vt:lpstr>
      <vt:lpstr>Rios que parecen sangre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Lesvia Nohemi Molina Puaque</dc:title>
  <dc:creator>GNet</dc:creator>
  <cp:lastModifiedBy>GNet</cp:lastModifiedBy>
  <cp:revision>3</cp:revision>
  <dcterms:created xsi:type="dcterms:W3CDTF">2025-10-17T16:04:22Z</dcterms:created>
  <dcterms:modified xsi:type="dcterms:W3CDTF">2025-10-17T16:22:09Z</dcterms:modified>
</cp:coreProperties>
</file>