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7609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9399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311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1344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0987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70990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3339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3858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194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8531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1837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5755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4121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169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4626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2422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035F9-2EA1-4A1F-B53A-348F16CC922A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E5EB5D0-5745-4DAA-A136-982CBD008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5278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7C0AE9-C882-45FB-9974-F58A8E9C62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Juan Rolando Lux Pu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58A2FA9-7398-4518-ABB2-A3D1763267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Tercero </a:t>
            </a:r>
            <a:r>
              <a:rPr lang="es-MX" dirty="0" err="1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37800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FB43776-BEC3-4E2F-8F88-FE680EAB5198}"/>
              </a:ext>
            </a:extLst>
          </p:cNvPr>
          <p:cNvSpPr txBox="1"/>
          <p:nvPr/>
        </p:nvSpPr>
        <p:spPr>
          <a:xfrm>
            <a:off x="4324574" y="1385047"/>
            <a:ext cx="27862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El Ajolote : Puede regenerar partes de su  cuerpo, como  las patas y hasta partes de su cerebro 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289979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25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Juan Rolando Lux Pu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Juan Rolando Lux Pu</dc:title>
  <dc:creator>GNet</dc:creator>
  <cp:lastModifiedBy>GNet</cp:lastModifiedBy>
  <cp:revision>2</cp:revision>
  <dcterms:created xsi:type="dcterms:W3CDTF">2025-10-08T16:17:33Z</dcterms:created>
  <dcterms:modified xsi:type="dcterms:W3CDTF">2025-10-08T16:23:54Z</dcterms:modified>
</cp:coreProperties>
</file>