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2" d="100"/>
          <a:sy n="82" d="100"/>
        </p:scale>
        <p:origin x="-60" y="-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0A688-20BE-4138-B219-115983699544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8D69-0CEA-43C3-8162-C2A2520016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4033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0A688-20BE-4138-B219-115983699544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8D69-0CEA-43C3-8162-C2A2520016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805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0A688-20BE-4138-B219-115983699544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8D69-0CEA-43C3-8162-C2A2520016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1868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0A688-20BE-4138-B219-115983699544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8D69-0CEA-43C3-8162-C2A2520016CB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3191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0A688-20BE-4138-B219-115983699544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8D69-0CEA-43C3-8162-C2A2520016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1206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0A688-20BE-4138-B219-115983699544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8D69-0CEA-43C3-8162-C2A2520016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8704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0A688-20BE-4138-B219-115983699544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8D69-0CEA-43C3-8162-C2A2520016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27443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0A688-20BE-4138-B219-115983699544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8D69-0CEA-43C3-8162-C2A2520016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93207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0A688-20BE-4138-B219-115983699544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8D69-0CEA-43C3-8162-C2A2520016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7653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0A688-20BE-4138-B219-115983699544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8D69-0CEA-43C3-8162-C2A2520016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425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0A688-20BE-4138-B219-115983699544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8D69-0CEA-43C3-8162-C2A2520016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6016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0A688-20BE-4138-B219-115983699544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8D69-0CEA-43C3-8162-C2A2520016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5676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0A688-20BE-4138-B219-115983699544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8D69-0CEA-43C3-8162-C2A2520016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9007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0A688-20BE-4138-B219-115983699544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8D69-0CEA-43C3-8162-C2A2520016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2791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0A688-20BE-4138-B219-115983699544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8D69-0CEA-43C3-8162-C2A2520016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3045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0A688-20BE-4138-B219-115983699544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8D69-0CEA-43C3-8162-C2A2520016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41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0A688-20BE-4138-B219-115983699544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8D69-0CEA-43C3-8162-C2A2520016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5573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0A688-20BE-4138-B219-115983699544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28D69-0CEA-43C3-8162-C2A2520016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55927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7EC708-DA58-4ABB-9B51-5C4A29A633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Juan Rolando Lux Pu 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3FC9310-9834-4893-8742-15B3100187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Tercero básico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3399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A12085-F3F2-4CD1-89C4-9EA5FE33E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Los Búhos   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498863-9BF0-4FC0-8C8A-4CBF9788882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MX" dirty="0"/>
              <a:t>No pueden mover los ojos ,en su lugar giran la cabeza asta 270 grados </a:t>
            </a:r>
            <a:endParaRPr lang="es-GT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67987C1F-7DD5-4284-A8E7-E872CF502788}"/>
              </a:ext>
            </a:extLst>
          </p:cNvPr>
          <p:cNvSpPr/>
          <p:nvPr/>
        </p:nvSpPr>
        <p:spPr>
          <a:xfrm>
            <a:off x="7995138" y="973015"/>
            <a:ext cx="2555631" cy="32238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E033999F-7C57-4B85-913B-278B7EF95FF8}"/>
              </a:ext>
            </a:extLst>
          </p:cNvPr>
          <p:cNvSpPr/>
          <p:nvPr/>
        </p:nvSpPr>
        <p:spPr>
          <a:xfrm>
            <a:off x="9331569" y="1524000"/>
            <a:ext cx="422031" cy="6916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2787D118-1F5C-44C7-93A2-0BF76070DA35}"/>
              </a:ext>
            </a:extLst>
          </p:cNvPr>
          <p:cNvSpPr/>
          <p:nvPr/>
        </p:nvSpPr>
        <p:spPr>
          <a:xfrm>
            <a:off x="8464061" y="1525614"/>
            <a:ext cx="468924" cy="6666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>
            <a:extLst>
              <a:ext uri="{FF2B5EF4-FFF2-40B4-BE49-F238E27FC236}">
                <a16:creationId xmlns:a16="http://schemas.microsoft.com/office/drawing/2014/main" id="{7EBEA1EC-3083-4F81-95E7-2E1822ABC57D}"/>
              </a:ext>
            </a:extLst>
          </p:cNvPr>
          <p:cNvSpPr/>
          <p:nvPr/>
        </p:nvSpPr>
        <p:spPr>
          <a:xfrm>
            <a:off x="8616461" y="2795954"/>
            <a:ext cx="926123" cy="84406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88865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7" grpId="0" animBg="1"/>
      <p:bldP spid="6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15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Juan Rolando Lux Pu </vt:lpstr>
      <vt:lpstr>Los Búhos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Juan Rolando Lux Pu</dc:title>
  <dc:creator>GNet</dc:creator>
  <cp:lastModifiedBy>GNet</cp:lastModifiedBy>
  <cp:revision>3</cp:revision>
  <dcterms:created xsi:type="dcterms:W3CDTF">2025-10-15T14:58:54Z</dcterms:created>
  <dcterms:modified xsi:type="dcterms:W3CDTF">2025-10-15T15:14:19Z</dcterms:modified>
</cp:coreProperties>
</file>