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793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042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169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00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561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442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674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95139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248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794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765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79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097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194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433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501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31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744503-702F-4AE1-9799-CEEC70D3417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9DA6C-4E2B-4F8F-8BE2-61A24960CA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481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Karen Yesenia santos castellanos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3. básico sección 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73693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contiene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22189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/>
              <a:t>A</a:t>
            </a:r>
            <a:r>
              <a:rPr lang="es-ES" dirty="0" err="1" smtClean="0"/>
              <a:t>ntartida</a:t>
            </a:r>
            <a:r>
              <a:rPr lang="es-ES" dirty="0" smtClean="0"/>
              <a:t> se conocen las cascadas de sangre pero en realidad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40420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Karen Yesenia santos castellanos </vt:lpstr>
      <vt:lpstr>Los pulpos</vt:lpstr>
      <vt:lpstr>Rios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Karen Yesenia santos castellanos</dc:title>
  <dc:creator>GNet</dc:creator>
  <cp:lastModifiedBy>GNet</cp:lastModifiedBy>
  <cp:revision>3</cp:revision>
  <dcterms:created xsi:type="dcterms:W3CDTF">2025-10-09T13:59:02Z</dcterms:created>
  <dcterms:modified xsi:type="dcterms:W3CDTF">2025-10-09T14:11:20Z</dcterms:modified>
</cp:coreProperties>
</file>