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61" d="100"/>
          <a:sy n="61" d="100"/>
        </p:scale>
        <p:origin x="90" y="11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8FE0D-1569-46E8-80B6-6AF598D6BF11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821172-7868-4D84-AE36-9C289840BE4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8505298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8FE0D-1569-46E8-80B6-6AF598D6BF11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821172-7868-4D84-AE36-9C289840BE4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438618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8FE0D-1569-46E8-80B6-6AF598D6BF11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821172-7868-4D84-AE36-9C289840BE47}" type="slidenum">
              <a:rPr lang="es-GT" smtClean="0"/>
              <a:t>‹Nº›</a:t>
            </a:fld>
            <a:endParaRPr lang="es-GT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3296096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8FE0D-1569-46E8-80B6-6AF598D6BF11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821172-7868-4D84-AE36-9C289840BE4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57099431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8FE0D-1569-46E8-80B6-6AF598D6BF11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821172-7868-4D84-AE36-9C289840BE47}" type="slidenum">
              <a:rPr lang="es-GT" smtClean="0"/>
              <a:t>‹Nº›</a:t>
            </a:fld>
            <a:endParaRPr lang="es-GT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49995775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8FE0D-1569-46E8-80B6-6AF598D6BF11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821172-7868-4D84-AE36-9C289840BE4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94223760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8FE0D-1569-46E8-80B6-6AF598D6BF11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821172-7868-4D84-AE36-9C289840BE4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18510360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8FE0D-1569-46E8-80B6-6AF598D6BF11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821172-7868-4D84-AE36-9C289840BE4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4133652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8FE0D-1569-46E8-80B6-6AF598D6BF11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821172-7868-4D84-AE36-9C289840BE4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904821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8FE0D-1569-46E8-80B6-6AF598D6BF11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821172-7868-4D84-AE36-9C289840BE4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729411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8FE0D-1569-46E8-80B6-6AF598D6BF11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821172-7868-4D84-AE36-9C289840BE4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620350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8FE0D-1569-46E8-80B6-6AF598D6BF11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821172-7868-4D84-AE36-9C289840BE4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7523492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8FE0D-1569-46E8-80B6-6AF598D6BF11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821172-7868-4D84-AE36-9C289840BE4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8470444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8FE0D-1569-46E8-80B6-6AF598D6BF11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821172-7868-4D84-AE36-9C289840BE4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6184017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8FE0D-1569-46E8-80B6-6AF598D6BF11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821172-7868-4D84-AE36-9C289840BE4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94534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8FE0D-1569-46E8-80B6-6AF598D6BF11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821172-7868-4D84-AE36-9C289840BE4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6373517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08FE0D-1569-46E8-80B6-6AF598D6BF11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B4821172-7868-4D84-AE36-9C289840BE4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9483425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Karen Yesenia santos castellanos 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Tercero básico </a:t>
            </a:r>
            <a:r>
              <a:rPr lang="es-ES" dirty="0" err="1"/>
              <a:t>ecc</a:t>
            </a:r>
            <a:r>
              <a:rPr lang="es-ES" dirty="0" err="1" smtClean="0"/>
              <a:t>sión</a:t>
            </a:r>
            <a:r>
              <a:rPr lang="es-ES" dirty="0" smtClean="0"/>
              <a:t> B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716801634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23334" y="381000"/>
            <a:ext cx="8596668" cy="1320800"/>
          </a:xfrm>
        </p:spPr>
        <p:txBody>
          <a:bodyPr/>
          <a:lstStyle/>
          <a:p>
            <a:r>
              <a:rPr lang="es-ES" dirty="0" smtClean="0"/>
              <a:t>Los búhos 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No pueden mover los ojos en su lugar pueden mover la cabeza asta 270 grados </a:t>
            </a:r>
            <a:endParaRPr lang="es-GT" dirty="0"/>
          </a:p>
        </p:txBody>
      </p:sp>
      <p:sp>
        <p:nvSpPr>
          <p:cNvPr id="4" name="Elipse 3"/>
          <p:cNvSpPr/>
          <p:nvPr/>
        </p:nvSpPr>
        <p:spPr>
          <a:xfrm>
            <a:off x="3187700" y="3515749"/>
            <a:ext cx="914400" cy="96632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5" name="Elipse 4"/>
          <p:cNvSpPr/>
          <p:nvPr/>
        </p:nvSpPr>
        <p:spPr>
          <a:xfrm>
            <a:off x="3187700" y="4412407"/>
            <a:ext cx="914400" cy="119379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6" name="Triángulo isósceles 5"/>
          <p:cNvSpPr/>
          <p:nvPr/>
        </p:nvSpPr>
        <p:spPr>
          <a:xfrm>
            <a:off x="3517900" y="3974538"/>
            <a:ext cx="254000" cy="392575"/>
          </a:xfrm>
          <a:prstGeom prst="triangle">
            <a:avLst>
              <a:gd name="adj" fmla="val 4880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7" name="Elipse 6"/>
          <p:cNvSpPr/>
          <p:nvPr/>
        </p:nvSpPr>
        <p:spPr>
          <a:xfrm>
            <a:off x="3340100" y="3694295"/>
            <a:ext cx="177800" cy="23494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8" name="Elipse 7"/>
          <p:cNvSpPr/>
          <p:nvPr/>
        </p:nvSpPr>
        <p:spPr>
          <a:xfrm>
            <a:off x="3740150" y="3687944"/>
            <a:ext cx="139700" cy="2413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16638417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animBg="1"/>
      <p:bldP spid="5" grpId="0" animBg="1"/>
      <p:bldP spid="6" grpId="0" animBg="1"/>
      <p:bldP spid="7" grpId="0" animBg="1"/>
      <p:bldP spid="8" grpId="0" animBg="1"/>
    </p:bldLst>
  </p:timing>
</p:sld>
</file>

<file path=ppt/theme/theme1.xml><?xml version="1.0" encoding="utf-8"?>
<a:theme xmlns:a="http://schemas.openxmlformats.org/drawingml/2006/main" name="Faceta">
  <a:themeElements>
    <a:clrScheme name="Fac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15</TotalTime>
  <Words>25</Words>
  <Application>Microsoft Office PowerPoint</Application>
  <PresentationFormat>Panorámica</PresentationFormat>
  <Paragraphs>4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Trebuchet MS</vt:lpstr>
      <vt:lpstr>Wingdings 3</vt:lpstr>
      <vt:lpstr>Faceta</vt:lpstr>
      <vt:lpstr>Karen Yesenia santos castellanos </vt:lpstr>
      <vt:lpstr>Los búhos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Karen Yesenia santos castellanos</dc:title>
  <dc:creator>GNet</dc:creator>
  <cp:lastModifiedBy>GNet</cp:lastModifiedBy>
  <cp:revision>3</cp:revision>
  <dcterms:created xsi:type="dcterms:W3CDTF">2025-10-16T14:00:12Z</dcterms:created>
  <dcterms:modified xsi:type="dcterms:W3CDTF">2025-10-16T14:15:54Z</dcterms:modified>
</cp:coreProperties>
</file>