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462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575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591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269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555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439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935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332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00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845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221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35153-C48B-46F8-B528-26C72F7C25A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8E8F1-1150-4E8B-9AF8-15B1C548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996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Karen Yesenia santos castellanos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básico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5934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nombre es Karen santos vivo en santa cruz naranjo santa rosa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88383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060700" y="2718593"/>
            <a:ext cx="3302000" cy="2793207"/>
            <a:chOff x="3060700" y="2718593"/>
            <a:chExt cx="3302000" cy="2793207"/>
          </a:xfrm>
        </p:grpSpPr>
        <p:sp>
          <p:nvSpPr>
            <p:cNvPr id="4" name="Conector 3"/>
            <p:cNvSpPr/>
            <p:nvPr/>
          </p:nvSpPr>
          <p:spPr>
            <a:xfrm>
              <a:off x="3060700" y="2718593"/>
              <a:ext cx="3302000" cy="2793207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254500" y="3657995"/>
              <a:ext cx="914400" cy="1236733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557484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Karen Yesenia santos castellanos</vt:lpstr>
      <vt:lpstr>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Karen Yesenia santos castellanos</dc:title>
  <dc:creator>GNet</dc:creator>
  <cp:lastModifiedBy>GNet</cp:lastModifiedBy>
  <cp:revision>2</cp:revision>
  <dcterms:created xsi:type="dcterms:W3CDTF">2025-10-30T14:02:34Z</dcterms:created>
  <dcterms:modified xsi:type="dcterms:W3CDTF">2025-10-30T14:06:50Z</dcterms:modified>
</cp:coreProperties>
</file>