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19A6-C70E-45D3-A1F2-B9F587C52F5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45C4-5BA2-4B29-8D79-1B268B73874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3924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19A6-C70E-45D3-A1F2-B9F587C52F5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45C4-5BA2-4B29-8D79-1B268B73874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76157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19A6-C70E-45D3-A1F2-B9F587C52F5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45C4-5BA2-4B29-8D79-1B268B738746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774768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19A6-C70E-45D3-A1F2-B9F587C52F5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45C4-5BA2-4B29-8D79-1B268B73874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35104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19A6-C70E-45D3-A1F2-B9F587C52F5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45C4-5BA2-4B29-8D79-1B268B738746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52077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19A6-C70E-45D3-A1F2-B9F587C52F5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45C4-5BA2-4B29-8D79-1B268B73874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414844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19A6-C70E-45D3-A1F2-B9F587C52F5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45C4-5BA2-4B29-8D79-1B268B73874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2460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19A6-C70E-45D3-A1F2-B9F587C52F5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45C4-5BA2-4B29-8D79-1B268B73874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88265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19A6-C70E-45D3-A1F2-B9F587C52F5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45C4-5BA2-4B29-8D79-1B268B73874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75500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19A6-C70E-45D3-A1F2-B9F587C52F5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45C4-5BA2-4B29-8D79-1B268B73874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7151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19A6-C70E-45D3-A1F2-B9F587C52F5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45C4-5BA2-4B29-8D79-1B268B73874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9134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19A6-C70E-45D3-A1F2-B9F587C52F5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45C4-5BA2-4B29-8D79-1B268B73874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34577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19A6-C70E-45D3-A1F2-B9F587C52F5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45C4-5BA2-4B29-8D79-1B268B73874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99629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19A6-C70E-45D3-A1F2-B9F587C52F5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45C4-5BA2-4B29-8D79-1B268B73874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103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19A6-C70E-45D3-A1F2-B9F587C52F5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45C4-5BA2-4B29-8D79-1B268B73874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49596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19A6-C70E-45D3-A1F2-B9F587C52F5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45C4-5BA2-4B29-8D79-1B268B73874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5117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219A6-C70E-45D3-A1F2-B9F587C52F5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8545C4-5BA2-4B29-8D79-1B268B73874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83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Barbara</a:t>
            </a:r>
            <a:r>
              <a:rPr lang="es-GT" dirty="0" smtClean="0"/>
              <a:t> Nicol </a:t>
            </a:r>
            <a:r>
              <a:rPr lang="es-GT" dirty="0" err="1" smtClean="0"/>
              <a:t>Hernandez</a:t>
            </a:r>
            <a:r>
              <a:rPr lang="es-GT" dirty="0" smtClean="0"/>
              <a:t> </a:t>
            </a:r>
            <a:r>
              <a:rPr lang="es-GT" dirty="0" err="1" smtClean="0"/>
              <a:t>Martinez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Grado: </a:t>
            </a:r>
            <a:r>
              <a:rPr lang="es-GT" smtClean="0"/>
              <a:t>Tercero Básico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586780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556000" y="2578100"/>
            <a:ext cx="3937000" cy="92333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GT" dirty="0" smtClean="0">
                <a:solidFill>
                  <a:schemeClr val="bg1"/>
                </a:solidFill>
              </a:rPr>
              <a:t>El Ajolote: Puede regenerar partes de su cuerpo, como la cola, las patas y hasta partes de su cerebro.</a:t>
            </a:r>
            <a:endParaRPr lang="es-G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08833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</TotalTime>
  <Words>31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Barbara Nicol Hernandez Martinez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Barbara Nicol Hernandez Martinez</dc:title>
  <dc:creator>GNet</dc:creator>
  <cp:lastModifiedBy>GNet</cp:lastModifiedBy>
  <cp:revision>2</cp:revision>
  <dcterms:created xsi:type="dcterms:W3CDTF">2025-10-08T14:00:54Z</dcterms:created>
  <dcterms:modified xsi:type="dcterms:W3CDTF">2025-10-08T14:13:12Z</dcterms:modified>
</cp:coreProperties>
</file>