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7109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2906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2672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338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2842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8502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1106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64994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064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052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9309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0214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4144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2281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6720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6003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5466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045BC-E4E0-49EB-96A3-404FDD7AF91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ACB98-6138-4440-B8DA-42E2A9D17B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4403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GT" dirty="0" err="1" smtClean="0"/>
              <a:t>Barbara</a:t>
            </a:r>
            <a:r>
              <a:rPr lang="es-GT" dirty="0" smtClean="0"/>
              <a:t> Nicol Hernández </a:t>
            </a:r>
            <a:r>
              <a:rPr lang="es-GT" dirty="0" err="1" smtClean="0"/>
              <a:t>Martinez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Grado: 3ro Básico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66067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GT" dirty="0" smtClean="0"/>
              <a:t>No pueden mover los ojos, en lugar de eso, giran la cabeza hasta 270 grados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8534400" y="1397000"/>
            <a:ext cx="2108200" cy="2082800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9021877" y="1989617"/>
            <a:ext cx="404034" cy="51918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9791700" y="2024819"/>
            <a:ext cx="406400" cy="48398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9486900" y="2522881"/>
            <a:ext cx="304800" cy="400879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81021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15</TotalTime>
  <Words>27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Barbara Nicol Hernández Martinez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Barbara Nicol Hernández Martinez</dc:title>
  <dc:creator>GNet</dc:creator>
  <cp:lastModifiedBy>GNet</cp:lastModifiedBy>
  <cp:revision>3</cp:revision>
  <dcterms:created xsi:type="dcterms:W3CDTF">2025-10-15T14:00:17Z</dcterms:created>
  <dcterms:modified xsi:type="dcterms:W3CDTF">2025-10-15T14:15:47Z</dcterms:modified>
</cp:coreProperties>
</file>