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18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40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581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0152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351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8182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2309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167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690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897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69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582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7757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028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293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529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7DB80-53C3-47B4-8F5B-E316C70393DF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2E4D698-3A5C-4DEF-A9B2-5E38062EDA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497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Kimberly Suceli Martínez Pichillá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789176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255008" y="2438401"/>
            <a:ext cx="2913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partes de su cuerpo, como la cola, 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462658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Kimberly Suceli Martínez Pichillá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Kimberly Suceli Martínez Pichillá</dc:title>
  <dc:creator>GNet</dc:creator>
  <cp:lastModifiedBy>GNet</cp:lastModifiedBy>
  <cp:revision>2</cp:revision>
  <dcterms:created xsi:type="dcterms:W3CDTF">2025-10-08T15:16:39Z</dcterms:created>
  <dcterms:modified xsi:type="dcterms:W3CDTF">2025-10-08T15:21:59Z</dcterms:modified>
</cp:coreProperties>
</file>