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210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969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5667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188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3669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5138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186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2700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833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237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981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634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26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556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41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742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39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A3094-4CA2-478F-A89D-F0D04A500B4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F2958-9621-4522-8B33-CDB7A58125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3175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Kimberly Suceli Martínez Pichillá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47537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giran la cabeza hasta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8245784" y="4315076"/>
            <a:ext cx="2233402" cy="21605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941699" y="4604368"/>
            <a:ext cx="412694" cy="679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354393" y="4604368"/>
            <a:ext cx="412693" cy="679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9030711" y="5232510"/>
            <a:ext cx="647363" cy="325706"/>
          </a:xfrm>
          <a:prstGeom prst="triangle">
            <a:avLst>
              <a:gd name="adj" fmla="val 50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1285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Kimberly Suceli Martínez Pichillá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Kimberly Suceli Martínez Pichillá</dc:title>
  <dc:creator>GNet</dc:creator>
  <cp:lastModifiedBy>GNet</cp:lastModifiedBy>
  <cp:revision>3</cp:revision>
  <dcterms:created xsi:type="dcterms:W3CDTF">2025-10-15T14:57:57Z</dcterms:created>
  <dcterms:modified xsi:type="dcterms:W3CDTF">2025-10-15T15:14:04Z</dcterms:modified>
</cp:coreProperties>
</file>