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D0835AC-F81C-47CC-A7AB-8434E74F4100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E454F6-457B-47BC-82E7-E040F085C19A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116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5AC-F81C-47CC-A7AB-8434E74F4100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54F6-457B-47BC-82E7-E040F085C1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1214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5AC-F81C-47CC-A7AB-8434E74F4100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54F6-457B-47BC-82E7-E040F085C1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7139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5AC-F81C-47CC-A7AB-8434E74F4100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54F6-457B-47BC-82E7-E040F085C19A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660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5AC-F81C-47CC-A7AB-8434E74F4100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54F6-457B-47BC-82E7-E040F085C1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80139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5AC-F81C-47CC-A7AB-8434E74F4100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54F6-457B-47BC-82E7-E040F085C1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4621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5AC-F81C-47CC-A7AB-8434E74F4100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54F6-457B-47BC-82E7-E040F085C1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04996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5AC-F81C-47CC-A7AB-8434E74F4100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54F6-457B-47BC-82E7-E040F085C1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90082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5AC-F81C-47CC-A7AB-8434E74F4100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54F6-457B-47BC-82E7-E040F085C1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5193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5AC-F81C-47CC-A7AB-8434E74F4100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54F6-457B-47BC-82E7-E040F085C1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1269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5AC-F81C-47CC-A7AB-8434E74F4100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54F6-457B-47BC-82E7-E040F085C1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7957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5AC-F81C-47CC-A7AB-8434E74F4100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54F6-457B-47BC-82E7-E040F085C1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874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5AC-F81C-47CC-A7AB-8434E74F4100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54F6-457B-47BC-82E7-E040F085C1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5931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5AC-F81C-47CC-A7AB-8434E74F4100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54F6-457B-47BC-82E7-E040F085C1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7340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5AC-F81C-47CC-A7AB-8434E74F4100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54F6-457B-47BC-82E7-E040F085C1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4114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5AC-F81C-47CC-A7AB-8434E74F4100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54F6-457B-47BC-82E7-E040F085C1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7971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5AC-F81C-47CC-A7AB-8434E74F4100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54F6-457B-47BC-82E7-E040F085C1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6546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D0835AC-F81C-47CC-A7AB-8434E74F4100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E454F6-457B-47BC-82E7-E040F085C1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754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Luz Clarita </a:t>
            </a:r>
            <a:r>
              <a:rPr lang="es-GT" dirty="0" err="1" smtClean="0"/>
              <a:t>Túnchez</a:t>
            </a:r>
            <a:r>
              <a:rPr lang="es-GT" dirty="0" smtClean="0"/>
              <a:t> Asencio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3.Ro básico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742607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Tienen 3 corazones a demás su sangre es azul por que tiene 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435967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Ríos que parecen de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En la  </a:t>
            </a:r>
            <a:r>
              <a:rPr lang="es-GT" dirty="0" err="1" smtClean="0"/>
              <a:t>artantida</a:t>
            </a:r>
            <a:r>
              <a:rPr lang="es-GT" dirty="0" smtClean="0"/>
              <a:t> se conocen  las cascadas de sangre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51313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50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Luz Clarita Túnchez Asencio</vt:lpstr>
      <vt:lpstr>Los Pulpos </vt:lpstr>
      <vt:lpstr>Ríos que parecen de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Luz Clarita Túnchez Asencio</dc:title>
  <dc:creator>GNet</dc:creator>
  <cp:lastModifiedBy>GNet</cp:lastModifiedBy>
  <cp:revision>3</cp:revision>
  <dcterms:created xsi:type="dcterms:W3CDTF">2025-10-09T14:33:15Z</dcterms:created>
  <dcterms:modified xsi:type="dcterms:W3CDTF">2025-10-09T14:47:48Z</dcterms:modified>
</cp:coreProperties>
</file>