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7473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6890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2571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8992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15235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9001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7185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49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5990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7468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3385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3058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3855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7632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2373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1777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3F7C8-29F1-4756-B637-D0112CA0AF5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B2A491D-45C6-4AFD-98DA-F2710386583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7642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Luz Clarita </a:t>
            </a:r>
            <a:r>
              <a:rPr lang="es-GT" dirty="0" err="1" smtClean="0"/>
              <a:t>Tunchez</a:t>
            </a:r>
            <a:r>
              <a:rPr lang="es-GT" dirty="0" smtClean="0"/>
              <a:t> Asencio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3.Ro </a:t>
            </a:r>
            <a:r>
              <a:rPr lang="es-GT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7094312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814828" y="4712434"/>
            <a:ext cx="1280160" cy="17922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onector 4"/>
          <p:cNvSpPr/>
          <p:nvPr/>
        </p:nvSpPr>
        <p:spPr>
          <a:xfrm>
            <a:off x="3118104" y="3726341"/>
            <a:ext cx="859536" cy="98609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 flipH="1">
            <a:off x="3444240" y="4245230"/>
            <a:ext cx="166116" cy="2351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 flipV="1">
            <a:off x="3291840" y="4049203"/>
            <a:ext cx="163068" cy="10826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nector 7"/>
          <p:cNvSpPr/>
          <p:nvPr/>
        </p:nvSpPr>
        <p:spPr>
          <a:xfrm>
            <a:off x="3610356" y="4023360"/>
            <a:ext cx="144780" cy="1341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43313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Luz Clarita Tunchez Asencio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Luz Clarita Tunchez Asencio</dc:title>
  <dc:creator>GNet</dc:creator>
  <cp:lastModifiedBy>GNet</cp:lastModifiedBy>
  <cp:revision>3</cp:revision>
  <dcterms:created xsi:type="dcterms:W3CDTF">2025-10-16T14:27:37Z</dcterms:created>
  <dcterms:modified xsi:type="dcterms:W3CDTF">2025-10-16T14:46:03Z</dcterms:modified>
</cp:coreProperties>
</file>