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91220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296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1199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8069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1968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1642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7235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942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343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4653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251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040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246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830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4404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9955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9320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4DF8229-1710-481F-B5F0-F616E580A91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5930EF1-3FB7-4F89-A984-3F8AEDD01D8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92523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Luz Clarita </a:t>
            </a:r>
            <a:r>
              <a:rPr lang="es-GT" dirty="0" err="1" smtClean="0"/>
              <a:t>Tunchez</a:t>
            </a:r>
            <a:r>
              <a:rPr lang="es-GT" dirty="0" smtClean="0"/>
              <a:t> Asencio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3.Ro </a:t>
            </a:r>
            <a:r>
              <a:rPr lang="es-GT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7096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día dura mas que un año, por que tarda más tiempo en girar sobre si mismo que en dar una vuelta alrededor del Sol </a:t>
            </a:r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2651760" y="618235"/>
            <a:ext cx="2877312" cy="1438995"/>
            <a:chOff x="2255520" y="651595"/>
            <a:chExt cx="2877312" cy="1438995"/>
          </a:xfrm>
        </p:grpSpPr>
        <p:sp>
          <p:nvSpPr>
            <p:cNvPr id="4" name="Conector 3"/>
            <p:cNvSpPr/>
            <p:nvPr/>
          </p:nvSpPr>
          <p:spPr>
            <a:xfrm>
              <a:off x="2255520" y="651595"/>
              <a:ext cx="1158240" cy="1438995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Conector 4"/>
            <p:cNvSpPr/>
            <p:nvPr/>
          </p:nvSpPr>
          <p:spPr>
            <a:xfrm>
              <a:off x="4023360" y="652357"/>
              <a:ext cx="1109472" cy="1381252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045004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11</TotalTime>
  <Words>33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Luz Clarita Tunchez Asencio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Luz Clarita Tunchez Asencio</dc:title>
  <dc:creator>GNet</dc:creator>
  <cp:lastModifiedBy>GNet</cp:lastModifiedBy>
  <cp:revision>2</cp:revision>
  <dcterms:created xsi:type="dcterms:W3CDTF">2025-10-30T14:27:02Z</dcterms:created>
  <dcterms:modified xsi:type="dcterms:W3CDTF">2025-10-30T14:38:48Z</dcterms:modified>
</cp:coreProperties>
</file>