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82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E9E5D-8FE9-4733-978B-0540EAF7660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72046-4F71-41CB-B06D-825DA8B89E6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79859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E9E5D-8FE9-4733-978B-0540EAF7660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72046-4F71-41CB-B06D-825DA8B89E6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86225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E9E5D-8FE9-4733-978B-0540EAF7660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72046-4F71-41CB-B06D-825DA8B89E67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269070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E9E5D-8FE9-4733-978B-0540EAF7660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72046-4F71-41CB-B06D-825DA8B89E6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660031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E9E5D-8FE9-4733-978B-0540EAF7660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72046-4F71-41CB-B06D-825DA8B89E67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138253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E9E5D-8FE9-4733-978B-0540EAF7660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72046-4F71-41CB-B06D-825DA8B89E6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418789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E9E5D-8FE9-4733-978B-0540EAF7660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72046-4F71-41CB-B06D-825DA8B89E6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648158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E9E5D-8FE9-4733-978B-0540EAF7660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72046-4F71-41CB-B06D-825DA8B89E6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48683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E9E5D-8FE9-4733-978B-0540EAF7660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72046-4F71-41CB-B06D-825DA8B89E6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97257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E9E5D-8FE9-4733-978B-0540EAF7660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72046-4F71-41CB-B06D-825DA8B89E6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90497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E9E5D-8FE9-4733-978B-0540EAF7660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72046-4F71-41CB-B06D-825DA8B89E6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2143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E9E5D-8FE9-4733-978B-0540EAF7660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72046-4F71-41CB-B06D-825DA8B89E6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82316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E9E5D-8FE9-4733-978B-0540EAF7660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72046-4F71-41CB-B06D-825DA8B89E6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209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E9E5D-8FE9-4733-978B-0540EAF7660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72046-4F71-41CB-B06D-825DA8B89E6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74279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E9E5D-8FE9-4733-978B-0540EAF7660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72046-4F71-41CB-B06D-825DA8B89E6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69877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E9E5D-8FE9-4733-978B-0540EAF7660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72046-4F71-41CB-B06D-825DA8B89E6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68524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9E9E5D-8FE9-4733-978B-0540EAF76608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E972046-4F71-41CB-B06D-825DA8B89E6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93377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Ashly</a:t>
            </a:r>
            <a:r>
              <a:rPr lang="es-ES" dirty="0" smtClean="0"/>
              <a:t> Marian Ruby Ortiz Monterroso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err="1" smtClean="0"/>
              <a:t>GRADO:Tercero</a:t>
            </a:r>
            <a:r>
              <a:rPr lang="es-ES" dirty="0" smtClean="0"/>
              <a:t> </a:t>
            </a:r>
            <a:r>
              <a:rPr lang="es-ES" dirty="0" err="1" smtClean="0"/>
              <a:t>Basico</a:t>
            </a:r>
            <a:endParaRPr lang="es-ES" dirty="0" smtClean="0"/>
          </a:p>
          <a:p>
            <a:r>
              <a:rPr lang="es-ES" dirty="0" err="1" smtClean="0"/>
              <a:t>Seccion</a:t>
            </a:r>
            <a:r>
              <a:rPr lang="es-ES" dirty="0" smtClean="0"/>
              <a:t>: “c”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79186934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</a:t>
            </a:r>
            <a:r>
              <a:rPr lang="es-ES" dirty="0" err="1" smtClean="0"/>
              <a:t>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ojos, en su lugar pueden mover la cabeza hasta 270° </a:t>
            </a:r>
            <a:endParaRPr lang="es-GT" dirty="0"/>
          </a:p>
        </p:txBody>
      </p:sp>
      <p:sp>
        <p:nvSpPr>
          <p:cNvPr id="13" name="Lágrima 12"/>
          <p:cNvSpPr/>
          <p:nvPr/>
        </p:nvSpPr>
        <p:spPr>
          <a:xfrm>
            <a:off x="3910474" y="3948112"/>
            <a:ext cx="328081" cy="608752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4" name="Elipse 3"/>
          <p:cNvSpPr/>
          <p:nvPr/>
        </p:nvSpPr>
        <p:spPr>
          <a:xfrm>
            <a:off x="3475566" y="2854590"/>
            <a:ext cx="1244599" cy="787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3301999" y="3640667"/>
            <a:ext cx="1566333" cy="13546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Nube 5"/>
          <p:cNvSpPr/>
          <p:nvPr/>
        </p:nvSpPr>
        <p:spPr>
          <a:xfrm>
            <a:off x="4278397" y="3643312"/>
            <a:ext cx="589935" cy="138006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Nube 6"/>
          <p:cNvSpPr/>
          <p:nvPr/>
        </p:nvSpPr>
        <p:spPr>
          <a:xfrm>
            <a:off x="3248334" y="3640667"/>
            <a:ext cx="622298" cy="135466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Combinar 7"/>
          <p:cNvSpPr/>
          <p:nvPr/>
        </p:nvSpPr>
        <p:spPr>
          <a:xfrm>
            <a:off x="3987800" y="3378200"/>
            <a:ext cx="220133" cy="135467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Elipse 8"/>
          <p:cNvSpPr/>
          <p:nvPr/>
        </p:nvSpPr>
        <p:spPr>
          <a:xfrm>
            <a:off x="3870632" y="3048000"/>
            <a:ext cx="142568" cy="1312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Nube 11"/>
          <p:cNvSpPr/>
          <p:nvPr/>
        </p:nvSpPr>
        <p:spPr>
          <a:xfrm>
            <a:off x="3685797" y="2818001"/>
            <a:ext cx="824135" cy="19473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Elipse 10"/>
          <p:cNvSpPr/>
          <p:nvPr/>
        </p:nvSpPr>
        <p:spPr>
          <a:xfrm>
            <a:off x="4186766" y="3048000"/>
            <a:ext cx="129115" cy="15457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739185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1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2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Rios</a:t>
            </a:r>
            <a:r>
              <a:rPr lang="es-ES" dirty="0" smtClean="0"/>
              <a:t> que parecen sangre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En la </a:t>
            </a:r>
            <a:r>
              <a:rPr lang="es-ES" dirty="0" err="1" smtClean="0"/>
              <a:t>artantida</a:t>
            </a:r>
            <a:r>
              <a:rPr lang="es-ES" dirty="0" smtClean="0"/>
              <a:t> se conocen las cascadas de sangre pero en realidad son rojas por el hierro en el agua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27110393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54</Words>
  <Application>Microsoft Office PowerPoint</Application>
  <PresentationFormat>Panorámica</PresentationFormat>
  <Paragraphs>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Faceta</vt:lpstr>
      <vt:lpstr>Ashly Marian Ruby Ortiz Monterroso </vt:lpstr>
      <vt:lpstr>Los Buhos</vt:lpstr>
      <vt:lpstr>Rios que parecen sangre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Ashly Marian Ruby Ortiz Monterroso</dc:title>
  <dc:creator>GNet</dc:creator>
  <cp:lastModifiedBy>GNet</cp:lastModifiedBy>
  <cp:revision>3</cp:revision>
  <dcterms:created xsi:type="dcterms:W3CDTF">2025-10-17T16:04:10Z</dcterms:created>
  <dcterms:modified xsi:type="dcterms:W3CDTF">2025-10-17T16:22:05Z</dcterms:modified>
</cp:coreProperties>
</file>